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44" r:id="rId4"/>
  </p:sldMasterIdLst>
  <p:notesMasterIdLst>
    <p:notesMasterId r:id="rId40"/>
  </p:notesMasterIdLst>
  <p:sldIdLst>
    <p:sldId id="286" r:id="rId5"/>
    <p:sldId id="613" r:id="rId6"/>
    <p:sldId id="614" r:id="rId7"/>
    <p:sldId id="615" r:id="rId8"/>
    <p:sldId id="665" r:id="rId9"/>
    <p:sldId id="676" r:id="rId10"/>
    <p:sldId id="618" r:id="rId11"/>
    <p:sldId id="617" r:id="rId12"/>
    <p:sldId id="619" r:id="rId13"/>
    <p:sldId id="620" r:id="rId14"/>
    <p:sldId id="621" r:id="rId15"/>
    <p:sldId id="673" r:id="rId16"/>
    <p:sldId id="625" r:id="rId17"/>
    <p:sldId id="674" r:id="rId18"/>
    <p:sldId id="668" r:id="rId19"/>
    <p:sldId id="671" r:id="rId20"/>
    <p:sldId id="669" r:id="rId21"/>
    <p:sldId id="675" r:id="rId22"/>
    <p:sldId id="672" r:id="rId23"/>
    <p:sldId id="627" r:id="rId24"/>
    <p:sldId id="628" r:id="rId25"/>
    <p:sldId id="630" r:id="rId26"/>
    <p:sldId id="648" r:id="rId27"/>
    <p:sldId id="649" r:id="rId28"/>
    <p:sldId id="650" r:id="rId29"/>
    <p:sldId id="651" r:id="rId30"/>
    <p:sldId id="653" r:id="rId31"/>
    <p:sldId id="654" r:id="rId32"/>
    <p:sldId id="656" r:id="rId33"/>
    <p:sldId id="657" r:id="rId34"/>
    <p:sldId id="658" r:id="rId35"/>
    <p:sldId id="659" r:id="rId36"/>
    <p:sldId id="662" r:id="rId37"/>
    <p:sldId id="666" r:id="rId38"/>
    <p:sldId id="664" r:id="rId39"/>
  </p:sldIdLst>
  <p:sldSz cx="24382413" cy="13716000"/>
  <p:notesSz cx="6858000" cy="9144000"/>
  <p:defaultTextStyle>
    <a:defPPr>
      <a:defRPr lang="en-US"/>
    </a:defPPr>
    <a:lvl1pPr marL="0" algn="l" defTabSz="1828709" rtl="0" eaLnBrk="1" latinLnBrk="0" hangingPunct="1">
      <a:defRPr sz="3600" kern="1200">
        <a:solidFill>
          <a:schemeClr val="tx1"/>
        </a:solidFill>
        <a:latin typeface="+mn-lt"/>
        <a:ea typeface="+mn-ea"/>
        <a:cs typeface="+mn-cs"/>
      </a:defRPr>
    </a:lvl1pPr>
    <a:lvl2pPr marL="914354" algn="l" defTabSz="1828709" rtl="0" eaLnBrk="1" latinLnBrk="0" hangingPunct="1">
      <a:defRPr sz="3600" kern="1200">
        <a:solidFill>
          <a:schemeClr val="tx1"/>
        </a:solidFill>
        <a:latin typeface="+mn-lt"/>
        <a:ea typeface="+mn-ea"/>
        <a:cs typeface="+mn-cs"/>
      </a:defRPr>
    </a:lvl2pPr>
    <a:lvl3pPr marL="1828709" algn="l" defTabSz="1828709" rtl="0" eaLnBrk="1" latinLnBrk="0" hangingPunct="1">
      <a:defRPr sz="3600" kern="1200">
        <a:solidFill>
          <a:schemeClr val="tx1"/>
        </a:solidFill>
        <a:latin typeface="+mn-lt"/>
        <a:ea typeface="+mn-ea"/>
        <a:cs typeface="+mn-cs"/>
      </a:defRPr>
    </a:lvl3pPr>
    <a:lvl4pPr marL="2743063" algn="l" defTabSz="1828709" rtl="0" eaLnBrk="1" latinLnBrk="0" hangingPunct="1">
      <a:defRPr sz="3600" kern="1200">
        <a:solidFill>
          <a:schemeClr val="tx1"/>
        </a:solidFill>
        <a:latin typeface="+mn-lt"/>
        <a:ea typeface="+mn-ea"/>
        <a:cs typeface="+mn-cs"/>
      </a:defRPr>
    </a:lvl4pPr>
    <a:lvl5pPr marL="3657417" algn="l" defTabSz="1828709" rtl="0" eaLnBrk="1" latinLnBrk="0" hangingPunct="1">
      <a:defRPr sz="3600" kern="1200">
        <a:solidFill>
          <a:schemeClr val="tx1"/>
        </a:solidFill>
        <a:latin typeface="+mn-lt"/>
        <a:ea typeface="+mn-ea"/>
        <a:cs typeface="+mn-cs"/>
      </a:defRPr>
    </a:lvl5pPr>
    <a:lvl6pPr marL="4571771" algn="l" defTabSz="1828709" rtl="0" eaLnBrk="1" latinLnBrk="0" hangingPunct="1">
      <a:defRPr sz="3600" kern="1200">
        <a:solidFill>
          <a:schemeClr val="tx1"/>
        </a:solidFill>
        <a:latin typeface="+mn-lt"/>
        <a:ea typeface="+mn-ea"/>
        <a:cs typeface="+mn-cs"/>
      </a:defRPr>
    </a:lvl6pPr>
    <a:lvl7pPr marL="5486126" algn="l" defTabSz="1828709" rtl="0" eaLnBrk="1" latinLnBrk="0" hangingPunct="1">
      <a:defRPr sz="3600" kern="1200">
        <a:solidFill>
          <a:schemeClr val="tx1"/>
        </a:solidFill>
        <a:latin typeface="+mn-lt"/>
        <a:ea typeface="+mn-ea"/>
        <a:cs typeface="+mn-cs"/>
      </a:defRPr>
    </a:lvl7pPr>
    <a:lvl8pPr marL="6400480" algn="l" defTabSz="1828709" rtl="0" eaLnBrk="1" latinLnBrk="0" hangingPunct="1">
      <a:defRPr sz="3600" kern="1200">
        <a:solidFill>
          <a:schemeClr val="tx1"/>
        </a:solidFill>
        <a:latin typeface="+mn-lt"/>
        <a:ea typeface="+mn-ea"/>
        <a:cs typeface="+mn-cs"/>
      </a:defRPr>
    </a:lvl8pPr>
    <a:lvl9pPr marL="7314834" algn="l" defTabSz="1828709" rtl="0" eaLnBrk="1" latinLnBrk="0" hangingPunct="1">
      <a:defRPr sz="3600" kern="1200">
        <a:solidFill>
          <a:schemeClr val="tx1"/>
        </a:solidFill>
        <a:latin typeface="+mn-lt"/>
        <a:ea typeface="+mn-ea"/>
        <a:cs typeface="+mn-cs"/>
      </a:defRPr>
    </a:lvl9pPr>
  </p:defaultTextStyle>
  <p:extLst>
    <p:ext uri="{521415D9-36F7-43E2-AB2F-B90AF26B5E84}">
      <p14:sectionLst xmlns:p14="http://schemas.microsoft.com/office/powerpoint/2010/main">
        <p14:section name="Instructions" id="{0ECEFDC0-9043-8F4C-9AB8-B669A52BEE11}">
          <p14:sldIdLst>
            <p14:sldId id="286"/>
            <p14:sldId id="613"/>
            <p14:sldId id="614"/>
            <p14:sldId id="615"/>
            <p14:sldId id="665"/>
            <p14:sldId id="676"/>
            <p14:sldId id="618"/>
            <p14:sldId id="617"/>
            <p14:sldId id="619"/>
            <p14:sldId id="620"/>
            <p14:sldId id="621"/>
            <p14:sldId id="673"/>
            <p14:sldId id="625"/>
            <p14:sldId id="674"/>
            <p14:sldId id="668"/>
            <p14:sldId id="671"/>
            <p14:sldId id="669"/>
            <p14:sldId id="675"/>
            <p14:sldId id="672"/>
            <p14:sldId id="627"/>
            <p14:sldId id="628"/>
            <p14:sldId id="630"/>
            <p14:sldId id="648"/>
            <p14:sldId id="649"/>
            <p14:sldId id="650"/>
            <p14:sldId id="651"/>
            <p14:sldId id="653"/>
            <p14:sldId id="654"/>
            <p14:sldId id="656"/>
            <p14:sldId id="657"/>
            <p14:sldId id="658"/>
            <p14:sldId id="659"/>
            <p14:sldId id="662"/>
            <p14:sldId id="666"/>
            <p14:sldId id="664"/>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82939A"/>
    <a:srgbClr val="262836"/>
    <a:srgbClr val="007585"/>
    <a:srgbClr val="EB0017"/>
    <a:srgbClr val="FF0000"/>
    <a:srgbClr val="ACC0C4"/>
    <a:srgbClr val="E11B22"/>
    <a:srgbClr val="EA2537"/>
    <a:srgbClr val="F25D0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0A3EAF8-F33D-4B9D-801A-830656E88D97}" v="3" dt="2025-04-10T07:22:00.907"/>
  </p1510:revLst>
</p1510:revInfo>
</file>

<file path=ppt/tableStyles.xml><?xml version="1.0" encoding="utf-8"?>
<a:tblStyleLst xmlns:a="http://schemas.openxmlformats.org/drawingml/2006/main" def="{00A15C55-8517-42AA-B614-E9B94910E393}">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2982" autoAdjust="0"/>
  </p:normalViewPr>
  <p:slideViewPr>
    <p:cSldViewPr snapToGrid="0" snapToObjects="1">
      <p:cViewPr varScale="1">
        <p:scale>
          <a:sx n="29" d="100"/>
          <a:sy n="29" d="100"/>
        </p:scale>
        <p:origin x="288" y="76"/>
      </p:cViewPr>
      <p:guideLst/>
    </p:cSldViewPr>
  </p:slideViewPr>
  <p:notesTextViewPr>
    <p:cViewPr>
      <p:scale>
        <a:sx n="1" d="1"/>
        <a:sy n="1" d="1"/>
      </p:scale>
      <p:origin x="0" y="0"/>
    </p:cViewPr>
  </p:notesTextViewPr>
  <p:sorterViewPr>
    <p:cViewPr varScale="1">
      <p:scale>
        <a:sx n="1" d="1"/>
        <a:sy n="1" d="1"/>
      </p:scale>
      <p:origin x="0" y="-1323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notesMaster" Target="notesMasters/notesMaster1.xml"/><Relationship Id="rId45"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RAJ NADE" userId="bbf87708-5f2c-44a5-9f4c-62386991929c" providerId="ADAL" clId="{F0A3EAF8-F33D-4B9D-801A-830656E88D97}"/>
    <pc:docChg chg="undo redo custSel addSld delSld modSld modSection">
      <pc:chgData name="SURAJ NADE" userId="bbf87708-5f2c-44a5-9f4c-62386991929c" providerId="ADAL" clId="{F0A3EAF8-F33D-4B9D-801A-830656E88D97}" dt="2025-04-10T07:31:05.856" v="249" actId="2890"/>
      <pc:docMkLst>
        <pc:docMk/>
      </pc:docMkLst>
      <pc:sldChg chg="modSp mod">
        <pc:chgData name="SURAJ NADE" userId="bbf87708-5f2c-44a5-9f4c-62386991929c" providerId="ADAL" clId="{F0A3EAF8-F33D-4B9D-801A-830656E88D97}" dt="2025-04-10T07:30:53.020" v="247" actId="20577"/>
        <pc:sldMkLst>
          <pc:docMk/>
          <pc:sldMk cId="3099097130" sldId="617"/>
        </pc:sldMkLst>
        <pc:spChg chg="mod">
          <ac:chgData name="SURAJ NADE" userId="bbf87708-5f2c-44a5-9f4c-62386991929c" providerId="ADAL" clId="{F0A3EAF8-F33D-4B9D-801A-830656E88D97}" dt="2025-04-10T07:30:53.020" v="247" actId="20577"/>
          <ac:spMkLst>
            <pc:docMk/>
            <pc:sldMk cId="3099097130" sldId="617"/>
            <ac:spMk id="7" creationId="{DEDFDE9B-B884-48FB-8B7B-8637267C24E1}"/>
          </ac:spMkLst>
        </pc:spChg>
      </pc:sldChg>
      <pc:sldChg chg="modSp mod">
        <pc:chgData name="SURAJ NADE" userId="bbf87708-5f2c-44a5-9f4c-62386991929c" providerId="ADAL" clId="{F0A3EAF8-F33D-4B9D-801A-830656E88D97}" dt="2025-04-10T07:30:46.269" v="246" actId="20577"/>
        <pc:sldMkLst>
          <pc:docMk/>
          <pc:sldMk cId="2604762899" sldId="618"/>
        </pc:sldMkLst>
        <pc:spChg chg="mod">
          <ac:chgData name="SURAJ NADE" userId="bbf87708-5f2c-44a5-9f4c-62386991929c" providerId="ADAL" clId="{F0A3EAF8-F33D-4B9D-801A-830656E88D97}" dt="2025-04-10T07:30:46.269" v="246" actId="20577"/>
          <ac:spMkLst>
            <pc:docMk/>
            <pc:sldMk cId="2604762899" sldId="618"/>
            <ac:spMk id="67" creationId="{36F14061-DF24-A426-99F8-06C6C82373C9}"/>
          </ac:spMkLst>
        </pc:spChg>
      </pc:sldChg>
      <pc:sldChg chg="addSp modSp mod">
        <pc:chgData name="SURAJ NADE" userId="bbf87708-5f2c-44a5-9f4c-62386991929c" providerId="ADAL" clId="{F0A3EAF8-F33D-4B9D-801A-830656E88D97}" dt="2025-04-10T07:23:09.126" v="200" actId="14100"/>
        <pc:sldMkLst>
          <pc:docMk/>
          <pc:sldMk cId="1815857555" sldId="619"/>
        </pc:sldMkLst>
        <pc:spChg chg="mod">
          <ac:chgData name="SURAJ NADE" userId="bbf87708-5f2c-44a5-9f4c-62386991929c" providerId="ADAL" clId="{F0A3EAF8-F33D-4B9D-801A-830656E88D97}" dt="2025-04-10T07:22:00.907" v="140" actId="164"/>
          <ac:spMkLst>
            <pc:docMk/>
            <pc:sldMk cId="1815857555" sldId="619"/>
            <ac:spMk id="3" creationId="{C1FE62B4-8071-9877-503F-E091762CFDC9}"/>
          </ac:spMkLst>
        </pc:spChg>
        <pc:spChg chg="mod">
          <ac:chgData name="SURAJ NADE" userId="bbf87708-5f2c-44a5-9f4c-62386991929c" providerId="ADAL" clId="{F0A3EAF8-F33D-4B9D-801A-830656E88D97}" dt="2025-04-10T07:21:34.603" v="137" actId="1035"/>
          <ac:spMkLst>
            <pc:docMk/>
            <pc:sldMk cId="1815857555" sldId="619"/>
            <ac:spMk id="4" creationId="{3620606E-39B9-4141-BB88-C67EE73AA6EA}"/>
          </ac:spMkLst>
        </pc:spChg>
        <pc:spChg chg="mod">
          <ac:chgData name="SURAJ NADE" userId="bbf87708-5f2c-44a5-9f4c-62386991929c" providerId="ADAL" clId="{F0A3EAF8-F33D-4B9D-801A-830656E88D97}" dt="2025-04-10T07:23:09.126" v="200" actId="14100"/>
          <ac:spMkLst>
            <pc:docMk/>
            <pc:sldMk cId="1815857555" sldId="619"/>
            <ac:spMk id="19" creationId="{521AB74C-FEA1-D2D1-F5D1-0EDCF6EFCC9F}"/>
          </ac:spMkLst>
        </pc:spChg>
        <pc:spChg chg="mod">
          <ac:chgData name="SURAJ NADE" userId="bbf87708-5f2c-44a5-9f4c-62386991929c" providerId="ADAL" clId="{F0A3EAF8-F33D-4B9D-801A-830656E88D97}" dt="2025-04-10T07:17:35.923" v="0"/>
          <ac:spMkLst>
            <pc:docMk/>
            <pc:sldMk cId="1815857555" sldId="619"/>
            <ac:spMk id="21" creationId="{F20D9ECD-046F-70DD-9B46-C0BE270CFB14}"/>
          </ac:spMkLst>
        </pc:spChg>
        <pc:spChg chg="mod">
          <ac:chgData name="SURAJ NADE" userId="bbf87708-5f2c-44a5-9f4c-62386991929c" providerId="ADAL" clId="{F0A3EAF8-F33D-4B9D-801A-830656E88D97}" dt="2025-04-10T07:17:35.923" v="0"/>
          <ac:spMkLst>
            <pc:docMk/>
            <pc:sldMk cId="1815857555" sldId="619"/>
            <ac:spMk id="22" creationId="{2BE5600F-2B9B-3A44-79CF-063611C0C034}"/>
          </ac:spMkLst>
        </pc:spChg>
        <pc:spChg chg="mod">
          <ac:chgData name="SURAJ NADE" userId="bbf87708-5f2c-44a5-9f4c-62386991929c" providerId="ADAL" clId="{F0A3EAF8-F33D-4B9D-801A-830656E88D97}" dt="2025-04-10T07:17:35.923" v="0"/>
          <ac:spMkLst>
            <pc:docMk/>
            <pc:sldMk cId="1815857555" sldId="619"/>
            <ac:spMk id="23" creationId="{86852042-0B65-96A3-DBD4-3A864B0D7387}"/>
          </ac:spMkLst>
        </pc:spChg>
        <pc:spChg chg="mod">
          <ac:chgData name="SURAJ NADE" userId="bbf87708-5f2c-44a5-9f4c-62386991929c" providerId="ADAL" clId="{F0A3EAF8-F33D-4B9D-801A-830656E88D97}" dt="2025-04-10T07:22:00.907" v="140" actId="164"/>
          <ac:spMkLst>
            <pc:docMk/>
            <pc:sldMk cId="1815857555" sldId="619"/>
            <ac:spMk id="44" creationId="{D7DB6223-AE1C-4A33-BC81-6FA20406BCE1}"/>
          </ac:spMkLst>
        </pc:spChg>
        <pc:spChg chg="mod">
          <ac:chgData name="SURAJ NADE" userId="bbf87708-5f2c-44a5-9f4c-62386991929c" providerId="ADAL" clId="{F0A3EAF8-F33D-4B9D-801A-830656E88D97}" dt="2025-04-10T07:22:00.907" v="140" actId="164"/>
          <ac:spMkLst>
            <pc:docMk/>
            <pc:sldMk cId="1815857555" sldId="619"/>
            <ac:spMk id="48" creationId="{639528ED-76C4-440C-9584-8BE3FF82A982}"/>
          </ac:spMkLst>
        </pc:spChg>
        <pc:spChg chg="mod">
          <ac:chgData name="SURAJ NADE" userId="bbf87708-5f2c-44a5-9f4c-62386991929c" providerId="ADAL" clId="{F0A3EAF8-F33D-4B9D-801A-830656E88D97}" dt="2025-04-10T07:22:00.907" v="140" actId="164"/>
          <ac:spMkLst>
            <pc:docMk/>
            <pc:sldMk cId="1815857555" sldId="619"/>
            <ac:spMk id="49" creationId="{A9C1D2AA-316C-487F-9466-AA450681F62A}"/>
          </ac:spMkLst>
        </pc:spChg>
        <pc:spChg chg="mod">
          <ac:chgData name="SURAJ NADE" userId="bbf87708-5f2c-44a5-9f4c-62386991929c" providerId="ADAL" clId="{F0A3EAF8-F33D-4B9D-801A-830656E88D97}" dt="2025-04-10T07:22:00.907" v="140" actId="164"/>
          <ac:spMkLst>
            <pc:docMk/>
            <pc:sldMk cId="1815857555" sldId="619"/>
            <ac:spMk id="50" creationId="{63F147BA-8794-448F-B4E1-620150833BC2}"/>
          </ac:spMkLst>
        </pc:spChg>
        <pc:spChg chg="mod">
          <ac:chgData name="SURAJ NADE" userId="bbf87708-5f2c-44a5-9f4c-62386991929c" providerId="ADAL" clId="{F0A3EAF8-F33D-4B9D-801A-830656E88D97}" dt="2025-04-10T07:22:37.823" v="191" actId="1038"/>
          <ac:spMkLst>
            <pc:docMk/>
            <pc:sldMk cId="1815857555" sldId="619"/>
            <ac:spMk id="51" creationId="{42A2D184-894E-4483-8428-D3A46C9F9BCC}"/>
          </ac:spMkLst>
        </pc:spChg>
        <pc:spChg chg="mod">
          <ac:chgData name="SURAJ NADE" userId="bbf87708-5f2c-44a5-9f4c-62386991929c" providerId="ADAL" clId="{F0A3EAF8-F33D-4B9D-801A-830656E88D97}" dt="2025-04-10T07:19:24.789" v="7" actId="164"/>
          <ac:spMkLst>
            <pc:docMk/>
            <pc:sldMk cId="1815857555" sldId="619"/>
            <ac:spMk id="52" creationId="{5E3B8838-584F-49A8-86AA-2928D0CC92D4}"/>
          </ac:spMkLst>
        </pc:spChg>
        <pc:spChg chg="mod">
          <ac:chgData name="SURAJ NADE" userId="bbf87708-5f2c-44a5-9f4c-62386991929c" providerId="ADAL" clId="{F0A3EAF8-F33D-4B9D-801A-830656E88D97}" dt="2025-04-10T07:20:47.404" v="85" actId="14100"/>
          <ac:spMkLst>
            <pc:docMk/>
            <pc:sldMk cId="1815857555" sldId="619"/>
            <ac:spMk id="57" creationId="{04BCB104-650D-49DA-A76F-087113CA72DB}"/>
          </ac:spMkLst>
        </pc:spChg>
        <pc:spChg chg="mod">
          <ac:chgData name="SURAJ NADE" userId="bbf87708-5f2c-44a5-9f4c-62386991929c" providerId="ADAL" clId="{F0A3EAF8-F33D-4B9D-801A-830656E88D97}" dt="2025-04-10T07:19:24.789" v="7" actId="164"/>
          <ac:spMkLst>
            <pc:docMk/>
            <pc:sldMk cId="1815857555" sldId="619"/>
            <ac:spMk id="58" creationId="{D0A36AAA-55F3-4EF6-87CA-F36951C7ADA2}"/>
          </ac:spMkLst>
        </pc:spChg>
        <pc:spChg chg="mod">
          <ac:chgData name="SURAJ NADE" userId="bbf87708-5f2c-44a5-9f4c-62386991929c" providerId="ADAL" clId="{F0A3EAF8-F33D-4B9D-801A-830656E88D97}" dt="2025-04-10T07:19:24.789" v="7" actId="164"/>
          <ac:spMkLst>
            <pc:docMk/>
            <pc:sldMk cId="1815857555" sldId="619"/>
            <ac:spMk id="59" creationId="{03A5569A-9BFD-41D9-9EA3-1B9B583ABD4E}"/>
          </ac:spMkLst>
        </pc:spChg>
        <pc:spChg chg="mod">
          <ac:chgData name="SURAJ NADE" userId="bbf87708-5f2c-44a5-9f4c-62386991929c" providerId="ADAL" clId="{F0A3EAF8-F33D-4B9D-801A-830656E88D97}" dt="2025-04-10T07:19:24.789" v="7" actId="164"/>
          <ac:spMkLst>
            <pc:docMk/>
            <pc:sldMk cId="1815857555" sldId="619"/>
            <ac:spMk id="60" creationId="{CE4BD08E-A21E-4589-B779-38DB1E743CB8}"/>
          </ac:spMkLst>
        </pc:spChg>
        <pc:spChg chg="mod">
          <ac:chgData name="SURAJ NADE" userId="bbf87708-5f2c-44a5-9f4c-62386991929c" providerId="ADAL" clId="{F0A3EAF8-F33D-4B9D-801A-830656E88D97}" dt="2025-04-10T07:19:24.789" v="7" actId="164"/>
          <ac:spMkLst>
            <pc:docMk/>
            <pc:sldMk cId="1815857555" sldId="619"/>
            <ac:spMk id="61" creationId="{8B0918D9-2A47-4237-8DEB-7E907AB731AD}"/>
          </ac:spMkLst>
        </pc:spChg>
        <pc:spChg chg="mod">
          <ac:chgData name="SURAJ NADE" userId="bbf87708-5f2c-44a5-9f4c-62386991929c" providerId="ADAL" clId="{F0A3EAF8-F33D-4B9D-801A-830656E88D97}" dt="2025-04-10T07:19:24.789" v="7" actId="164"/>
          <ac:spMkLst>
            <pc:docMk/>
            <pc:sldMk cId="1815857555" sldId="619"/>
            <ac:spMk id="62" creationId="{C3C27036-5B73-43EB-8C9D-23708289DD15}"/>
          </ac:spMkLst>
        </pc:spChg>
        <pc:spChg chg="mod">
          <ac:chgData name="SURAJ NADE" userId="bbf87708-5f2c-44a5-9f4c-62386991929c" providerId="ADAL" clId="{F0A3EAF8-F33D-4B9D-801A-830656E88D97}" dt="2025-04-10T07:19:24.789" v="7" actId="164"/>
          <ac:spMkLst>
            <pc:docMk/>
            <pc:sldMk cId="1815857555" sldId="619"/>
            <ac:spMk id="64" creationId="{58909315-D775-4023-AD34-4AF4963074BE}"/>
          </ac:spMkLst>
        </pc:spChg>
        <pc:spChg chg="mod">
          <ac:chgData name="SURAJ NADE" userId="bbf87708-5f2c-44a5-9f4c-62386991929c" providerId="ADAL" clId="{F0A3EAF8-F33D-4B9D-801A-830656E88D97}" dt="2025-04-10T07:22:00.907" v="140" actId="164"/>
          <ac:spMkLst>
            <pc:docMk/>
            <pc:sldMk cId="1815857555" sldId="619"/>
            <ac:spMk id="67" creationId="{BC237C55-2634-42ED-8F53-CEA46C4DFB54}"/>
          </ac:spMkLst>
        </pc:spChg>
        <pc:spChg chg="mod">
          <ac:chgData name="SURAJ NADE" userId="bbf87708-5f2c-44a5-9f4c-62386991929c" providerId="ADAL" clId="{F0A3EAF8-F33D-4B9D-801A-830656E88D97}" dt="2025-04-10T07:22:00.907" v="140" actId="164"/>
          <ac:spMkLst>
            <pc:docMk/>
            <pc:sldMk cId="1815857555" sldId="619"/>
            <ac:spMk id="68" creationId="{3656E7FA-CA96-4315-8F62-ED52304B9F88}"/>
          </ac:spMkLst>
        </pc:spChg>
        <pc:spChg chg="mod">
          <ac:chgData name="SURAJ NADE" userId="bbf87708-5f2c-44a5-9f4c-62386991929c" providerId="ADAL" clId="{F0A3EAF8-F33D-4B9D-801A-830656E88D97}" dt="2025-04-10T07:22:00.907" v="140" actId="164"/>
          <ac:spMkLst>
            <pc:docMk/>
            <pc:sldMk cId="1815857555" sldId="619"/>
            <ac:spMk id="70" creationId="{6F6A1DC7-AC67-4E46-BD90-BF61D77A325C}"/>
          </ac:spMkLst>
        </pc:spChg>
        <pc:spChg chg="mod">
          <ac:chgData name="SURAJ NADE" userId="bbf87708-5f2c-44a5-9f4c-62386991929c" providerId="ADAL" clId="{F0A3EAF8-F33D-4B9D-801A-830656E88D97}" dt="2025-04-10T07:19:24.789" v="7" actId="164"/>
          <ac:spMkLst>
            <pc:docMk/>
            <pc:sldMk cId="1815857555" sldId="619"/>
            <ac:spMk id="73" creationId="{3E4AD601-ED86-424A-88B0-E65677850AA7}"/>
          </ac:spMkLst>
        </pc:spChg>
        <pc:grpChg chg="mod">
          <ac:chgData name="SURAJ NADE" userId="bbf87708-5f2c-44a5-9f4c-62386991929c" providerId="ADAL" clId="{F0A3EAF8-F33D-4B9D-801A-830656E88D97}" dt="2025-04-10T07:19:24.789" v="7" actId="164"/>
          <ac:grpSpMkLst>
            <pc:docMk/>
            <pc:sldMk cId="1815857555" sldId="619"/>
            <ac:grpSpMk id="5" creationId="{C7239E20-A28E-2B2C-B77A-E81366C52BF7}"/>
          </ac:grpSpMkLst>
        </pc:grpChg>
        <pc:grpChg chg="add mod">
          <ac:chgData name="SURAJ NADE" userId="bbf87708-5f2c-44a5-9f4c-62386991929c" providerId="ADAL" clId="{F0A3EAF8-F33D-4B9D-801A-830656E88D97}" dt="2025-04-10T07:17:53.127" v="2" actId="14100"/>
          <ac:grpSpMkLst>
            <pc:docMk/>
            <pc:sldMk cId="1815857555" sldId="619"/>
            <ac:grpSpMk id="6" creationId="{998CA45B-BB26-379B-C2FE-60C86AEA30BE}"/>
          </ac:grpSpMkLst>
        </pc:grpChg>
        <pc:grpChg chg="mod">
          <ac:chgData name="SURAJ NADE" userId="bbf87708-5f2c-44a5-9f4c-62386991929c" providerId="ADAL" clId="{F0A3EAF8-F33D-4B9D-801A-830656E88D97}" dt="2025-04-10T07:21:51.421" v="139" actId="1076"/>
          <ac:grpSpMkLst>
            <pc:docMk/>
            <pc:sldMk cId="1815857555" sldId="619"/>
            <ac:grpSpMk id="11" creationId="{8C58EF7F-AE0F-01FE-1098-7AF063A4D790}"/>
          </ac:grpSpMkLst>
        </pc:grpChg>
        <pc:grpChg chg="mod">
          <ac:chgData name="SURAJ NADE" userId="bbf87708-5f2c-44a5-9f4c-62386991929c" providerId="ADAL" clId="{F0A3EAF8-F33D-4B9D-801A-830656E88D97}" dt="2025-04-10T07:22:00.907" v="140" actId="164"/>
          <ac:grpSpMkLst>
            <pc:docMk/>
            <pc:sldMk cId="1815857555" sldId="619"/>
            <ac:grpSpMk id="12" creationId="{715097C5-26DF-6266-77D7-C931B6CDC992}"/>
          </ac:grpSpMkLst>
        </pc:grpChg>
        <pc:grpChg chg="mod">
          <ac:chgData name="SURAJ NADE" userId="bbf87708-5f2c-44a5-9f4c-62386991929c" providerId="ADAL" clId="{F0A3EAF8-F33D-4B9D-801A-830656E88D97}" dt="2025-04-10T07:21:29.977" v="109" actId="1076"/>
          <ac:grpSpMkLst>
            <pc:docMk/>
            <pc:sldMk cId="1815857555" sldId="619"/>
            <ac:grpSpMk id="24" creationId="{1E94872A-B348-1700-1859-F070FE5E7F6A}"/>
          </ac:grpSpMkLst>
        </pc:grpChg>
        <pc:grpChg chg="mod">
          <ac:chgData name="SURAJ NADE" userId="bbf87708-5f2c-44a5-9f4c-62386991929c" providerId="ADAL" clId="{F0A3EAF8-F33D-4B9D-801A-830656E88D97}" dt="2025-04-10T07:22:57.640" v="199" actId="14100"/>
          <ac:grpSpMkLst>
            <pc:docMk/>
            <pc:sldMk cId="1815857555" sldId="619"/>
            <ac:grpSpMk id="25" creationId="{0DD00D6B-F665-922F-0244-2ECED8B288F7}"/>
          </ac:grpSpMkLst>
        </pc:grpChg>
      </pc:sldChg>
      <pc:sldChg chg="delSp modSp mod">
        <pc:chgData name="SURAJ NADE" userId="bbf87708-5f2c-44a5-9f4c-62386991929c" providerId="ADAL" clId="{F0A3EAF8-F33D-4B9D-801A-830656E88D97}" dt="2025-04-10T07:25:21.533" v="240" actId="14100"/>
        <pc:sldMkLst>
          <pc:docMk/>
          <pc:sldMk cId="1850177149" sldId="620"/>
        </pc:sldMkLst>
        <pc:spChg chg="mod">
          <ac:chgData name="SURAJ NADE" userId="bbf87708-5f2c-44a5-9f4c-62386991929c" providerId="ADAL" clId="{F0A3EAF8-F33D-4B9D-801A-830656E88D97}" dt="2025-04-10T07:23:33.180" v="208" actId="14100"/>
          <ac:spMkLst>
            <pc:docMk/>
            <pc:sldMk cId="1850177149" sldId="620"/>
            <ac:spMk id="14" creationId="{80048C32-7721-28D7-29D3-19230DABC4A2}"/>
          </ac:spMkLst>
        </pc:spChg>
        <pc:spChg chg="mod">
          <ac:chgData name="SURAJ NADE" userId="bbf87708-5f2c-44a5-9f4c-62386991929c" providerId="ADAL" clId="{F0A3EAF8-F33D-4B9D-801A-830656E88D97}" dt="2025-04-10T07:23:53.561" v="216" actId="14100"/>
          <ac:spMkLst>
            <pc:docMk/>
            <pc:sldMk cId="1850177149" sldId="620"/>
            <ac:spMk id="38" creationId="{D81B2D7E-A5C6-6440-DBDD-6976F691A3A4}"/>
          </ac:spMkLst>
        </pc:spChg>
        <pc:spChg chg="mod">
          <ac:chgData name="SURAJ NADE" userId="bbf87708-5f2c-44a5-9f4c-62386991929c" providerId="ADAL" clId="{F0A3EAF8-F33D-4B9D-801A-830656E88D97}" dt="2025-04-10T07:25:14.945" v="239" actId="14100"/>
          <ac:spMkLst>
            <pc:docMk/>
            <pc:sldMk cId="1850177149" sldId="620"/>
            <ac:spMk id="46" creationId="{996DA95B-2C87-462B-8B36-53E87FD23082}"/>
          </ac:spMkLst>
        </pc:spChg>
        <pc:spChg chg="mod">
          <ac:chgData name="SURAJ NADE" userId="bbf87708-5f2c-44a5-9f4c-62386991929c" providerId="ADAL" clId="{F0A3EAF8-F33D-4B9D-801A-830656E88D97}" dt="2025-04-10T07:25:09.681" v="238" actId="1038"/>
          <ac:spMkLst>
            <pc:docMk/>
            <pc:sldMk cId="1850177149" sldId="620"/>
            <ac:spMk id="47" creationId="{F8545E20-E369-4E40-B089-D05BDEE3E844}"/>
          </ac:spMkLst>
        </pc:spChg>
        <pc:spChg chg="mod">
          <ac:chgData name="SURAJ NADE" userId="bbf87708-5f2c-44a5-9f4c-62386991929c" providerId="ADAL" clId="{F0A3EAF8-F33D-4B9D-801A-830656E88D97}" dt="2025-04-10T07:24:32.522" v="230" actId="14100"/>
          <ac:spMkLst>
            <pc:docMk/>
            <pc:sldMk cId="1850177149" sldId="620"/>
            <ac:spMk id="48" creationId="{44527F3C-8334-89D8-6261-FD1FFFA3363F}"/>
          </ac:spMkLst>
        </pc:spChg>
        <pc:spChg chg="mod">
          <ac:chgData name="SURAJ NADE" userId="bbf87708-5f2c-44a5-9f4c-62386991929c" providerId="ADAL" clId="{F0A3EAF8-F33D-4B9D-801A-830656E88D97}" dt="2025-04-10T07:24:38.764" v="232" actId="14100"/>
          <ac:spMkLst>
            <pc:docMk/>
            <pc:sldMk cId="1850177149" sldId="620"/>
            <ac:spMk id="49" creationId="{0AE1FE20-6275-F662-BAD4-BE4815D17C7F}"/>
          </ac:spMkLst>
        </pc:spChg>
        <pc:grpChg chg="mod">
          <ac:chgData name="SURAJ NADE" userId="bbf87708-5f2c-44a5-9f4c-62386991929c" providerId="ADAL" clId="{F0A3EAF8-F33D-4B9D-801A-830656E88D97}" dt="2025-04-10T07:24:02.593" v="224" actId="1037"/>
          <ac:grpSpMkLst>
            <pc:docMk/>
            <pc:sldMk cId="1850177149" sldId="620"/>
            <ac:grpSpMk id="7" creationId="{10CCCE41-FAE9-E9E6-296C-BAE26A3BA169}"/>
          </ac:grpSpMkLst>
        </pc:grpChg>
        <pc:grpChg chg="mod">
          <ac:chgData name="SURAJ NADE" userId="bbf87708-5f2c-44a5-9f4c-62386991929c" providerId="ADAL" clId="{F0A3EAF8-F33D-4B9D-801A-830656E88D97}" dt="2025-04-10T07:25:21.533" v="240" actId="14100"/>
          <ac:grpSpMkLst>
            <pc:docMk/>
            <pc:sldMk cId="1850177149" sldId="620"/>
            <ac:grpSpMk id="8" creationId="{9A1D8A76-7956-EE86-3053-AF178334AEDF}"/>
          </ac:grpSpMkLst>
        </pc:grpChg>
        <pc:grpChg chg="mod">
          <ac:chgData name="SURAJ NADE" userId="bbf87708-5f2c-44a5-9f4c-62386991929c" providerId="ADAL" clId="{F0A3EAF8-F33D-4B9D-801A-830656E88D97}" dt="2025-04-10T07:23:55.903" v="217" actId="1038"/>
          <ac:grpSpMkLst>
            <pc:docMk/>
            <pc:sldMk cId="1850177149" sldId="620"/>
            <ac:grpSpMk id="34" creationId="{B4B149B9-FEE6-8294-A678-7D03807A5F3E}"/>
          </ac:grpSpMkLst>
        </pc:grpChg>
        <pc:grpChg chg="del">
          <ac:chgData name="SURAJ NADE" userId="bbf87708-5f2c-44a5-9f4c-62386991929c" providerId="ADAL" clId="{F0A3EAF8-F33D-4B9D-801A-830656E88D97}" dt="2025-04-10T07:24:08.213" v="225" actId="478"/>
          <ac:grpSpMkLst>
            <pc:docMk/>
            <pc:sldMk cId="1850177149" sldId="620"/>
            <ac:grpSpMk id="43" creationId="{7D3A4D5E-E4C3-3808-964D-3EB421D72508}"/>
          </ac:grpSpMkLst>
        </pc:grpChg>
        <pc:grpChg chg="mod">
          <ac:chgData name="SURAJ NADE" userId="bbf87708-5f2c-44a5-9f4c-62386991929c" providerId="ADAL" clId="{F0A3EAF8-F33D-4B9D-801A-830656E88D97}" dt="2025-04-10T07:24:49.834" v="234" actId="14100"/>
          <ac:grpSpMkLst>
            <pc:docMk/>
            <pc:sldMk cId="1850177149" sldId="620"/>
            <ac:grpSpMk id="51" creationId="{36C18022-7911-EED7-29F3-F936668003D9}"/>
          </ac:grpSpMkLst>
        </pc:grpChg>
      </pc:sldChg>
      <pc:sldChg chg="add del">
        <pc:chgData name="SURAJ NADE" userId="bbf87708-5f2c-44a5-9f4c-62386991929c" providerId="ADAL" clId="{F0A3EAF8-F33D-4B9D-801A-830656E88D97}" dt="2025-04-10T07:31:05.856" v="249" actId="2890"/>
        <pc:sldMkLst>
          <pc:docMk/>
          <pc:sldMk cId="3243308246" sldId="677"/>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7587C0D-8363-4643-8A87-47D0DA669CA8}" type="doc">
      <dgm:prSet loTypeId="urn:microsoft.com/office/officeart/2011/layout/TabList" loCatId="list" qsTypeId="urn:microsoft.com/office/officeart/2005/8/quickstyle/simple1" qsCatId="simple" csTypeId="urn:microsoft.com/office/officeart/2005/8/colors/colorful2" csCatId="colorful" phldr="1"/>
      <dgm:spPr/>
      <dgm:t>
        <a:bodyPr/>
        <a:lstStyle/>
        <a:p>
          <a:endParaRPr lang="en-US"/>
        </a:p>
      </dgm:t>
    </dgm:pt>
    <dgm:pt modelId="{D3196062-2D18-4FD0-8204-3FA4DA051C29}">
      <dgm:prSet custT="1"/>
      <dgm:spPr/>
      <dgm:t>
        <a:bodyPr/>
        <a:lstStyle/>
        <a:p>
          <a:r>
            <a:rPr lang="en-IN" sz="3200" b="1" i="0" dirty="0">
              <a:latin typeface="Helvetica Now Text" panose="020B0504030202020204" pitchFamily="34" charset="0"/>
            </a:rPr>
            <a:t>Day Care Procedures:</a:t>
          </a:r>
          <a:endParaRPr lang="en-US" sz="3200" dirty="0">
            <a:latin typeface="Helvetica Now Text" panose="020B0504030202020204" pitchFamily="34" charset="0"/>
          </a:endParaRPr>
        </a:p>
      </dgm:t>
    </dgm:pt>
    <dgm:pt modelId="{0A2F6CCE-422A-4FB8-99DC-D0E2EDC750B1}" type="parTrans" cxnId="{6C8CA119-A77C-4514-BC38-4EEEB59E20E0}">
      <dgm:prSet/>
      <dgm:spPr/>
      <dgm:t>
        <a:bodyPr/>
        <a:lstStyle/>
        <a:p>
          <a:endParaRPr lang="en-US">
            <a:latin typeface="Helvetica Now Text" panose="020B0504030202020204" pitchFamily="34" charset="0"/>
          </a:endParaRPr>
        </a:p>
      </dgm:t>
    </dgm:pt>
    <dgm:pt modelId="{088C4721-CF89-442E-B9BB-B1277C1C6B6B}" type="sibTrans" cxnId="{6C8CA119-A77C-4514-BC38-4EEEB59E20E0}">
      <dgm:prSet/>
      <dgm:spPr/>
      <dgm:t>
        <a:bodyPr/>
        <a:lstStyle/>
        <a:p>
          <a:endParaRPr lang="en-US">
            <a:latin typeface="Helvetica Now Text" panose="020B0504030202020204" pitchFamily="34" charset="0"/>
          </a:endParaRPr>
        </a:p>
      </dgm:t>
    </dgm:pt>
    <dgm:pt modelId="{99367D58-BF4A-4088-9CD1-1F972E8D987B}">
      <dgm:prSet custT="1"/>
      <dgm:spPr/>
      <dgm:t>
        <a:bodyPr/>
        <a:lstStyle/>
        <a:p>
          <a:r>
            <a:rPr lang="en-IN" sz="3200" b="1" i="0" dirty="0">
              <a:latin typeface="Helvetica Now Text" panose="020B0504030202020204" pitchFamily="34" charset="0"/>
            </a:rPr>
            <a:t>Enhanced Coverage</a:t>
          </a:r>
          <a:endParaRPr lang="en-US" sz="3200" dirty="0">
            <a:latin typeface="Helvetica Now Text" panose="020B0504030202020204" pitchFamily="34" charset="0"/>
          </a:endParaRPr>
        </a:p>
      </dgm:t>
    </dgm:pt>
    <dgm:pt modelId="{01D767AD-5041-46D1-BA34-A9FBE3CE00E4}" type="parTrans" cxnId="{576F2CEE-4FBE-46AF-84B5-083277BA6F72}">
      <dgm:prSet/>
      <dgm:spPr/>
      <dgm:t>
        <a:bodyPr/>
        <a:lstStyle/>
        <a:p>
          <a:endParaRPr lang="en-US">
            <a:latin typeface="Helvetica Now Text" panose="020B0504030202020204" pitchFamily="34" charset="0"/>
          </a:endParaRPr>
        </a:p>
      </dgm:t>
    </dgm:pt>
    <dgm:pt modelId="{B47E4236-A902-4335-9AD0-38A425EED17A}" type="sibTrans" cxnId="{576F2CEE-4FBE-46AF-84B5-083277BA6F72}">
      <dgm:prSet/>
      <dgm:spPr/>
      <dgm:t>
        <a:bodyPr/>
        <a:lstStyle/>
        <a:p>
          <a:endParaRPr lang="en-US">
            <a:latin typeface="Helvetica Now Text" panose="020B0504030202020204" pitchFamily="34" charset="0"/>
          </a:endParaRPr>
        </a:p>
      </dgm:t>
    </dgm:pt>
    <dgm:pt modelId="{CA47D3E5-1363-43DB-8139-FC39AFD4CF75}">
      <dgm:prSet custT="1"/>
      <dgm:spPr/>
      <dgm:t>
        <a:bodyPr/>
        <a:lstStyle/>
        <a:p>
          <a:r>
            <a:rPr lang="en-IN" sz="3200" b="1" i="0" dirty="0">
              <a:latin typeface="Helvetica Now Text" panose="020B0504030202020204" pitchFamily="34" charset="0"/>
            </a:rPr>
            <a:t>Home-based Treatments</a:t>
          </a:r>
          <a:endParaRPr lang="en-US" sz="3200" dirty="0">
            <a:latin typeface="Helvetica Now Text" panose="020B0504030202020204" pitchFamily="34" charset="0"/>
          </a:endParaRPr>
        </a:p>
      </dgm:t>
    </dgm:pt>
    <dgm:pt modelId="{0E75E2B4-BA5F-4A42-A8C4-FFFAA13F0081}" type="parTrans" cxnId="{28908CB4-6F8E-4489-A1F9-5AC7F66DD590}">
      <dgm:prSet/>
      <dgm:spPr/>
      <dgm:t>
        <a:bodyPr/>
        <a:lstStyle/>
        <a:p>
          <a:endParaRPr lang="en-US">
            <a:latin typeface="Helvetica Now Text" panose="020B0504030202020204" pitchFamily="34" charset="0"/>
          </a:endParaRPr>
        </a:p>
      </dgm:t>
    </dgm:pt>
    <dgm:pt modelId="{C933AD98-FE5B-45B7-906E-211AC564B52E}" type="sibTrans" cxnId="{28908CB4-6F8E-4489-A1F9-5AC7F66DD590}">
      <dgm:prSet/>
      <dgm:spPr/>
      <dgm:t>
        <a:bodyPr/>
        <a:lstStyle/>
        <a:p>
          <a:endParaRPr lang="en-US">
            <a:latin typeface="Helvetica Now Text" panose="020B0504030202020204" pitchFamily="34" charset="0"/>
          </a:endParaRPr>
        </a:p>
      </dgm:t>
    </dgm:pt>
    <dgm:pt modelId="{869E8D45-DAED-4C7C-A10F-8F006928043B}">
      <dgm:prSet custT="1"/>
      <dgm:spPr/>
      <dgm:t>
        <a:bodyPr/>
        <a:lstStyle/>
        <a:p>
          <a:r>
            <a:rPr lang="en-IN" sz="3200" b="1" i="0" dirty="0">
              <a:latin typeface="Helvetica Now Text" panose="020B0504030202020204" pitchFamily="34" charset="0"/>
            </a:rPr>
            <a:t>Extended Post-Hospitalization</a:t>
          </a:r>
          <a:endParaRPr lang="en-US" sz="3200" dirty="0">
            <a:latin typeface="Helvetica Now Text" panose="020B0504030202020204" pitchFamily="34" charset="0"/>
          </a:endParaRPr>
        </a:p>
      </dgm:t>
    </dgm:pt>
    <dgm:pt modelId="{5C6E4BAF-FB71-49D1-B132-84A1E1CE46FB}" type="parTrans" cxnId="{DE41A8B4-CE3B-4C47-8A13-1ECF82DB90B1}">
      <dgm:prSet/>
      <dgm:spPr/>
      <dgm:t>
        <a:bodyPr/>
        <a:lstStyle/>
        <a:p>
          <a:endParaRPr lang="en-US">
            <a:latin typeface="Helvetica Now Text" panose="020B0504030202020204" pitchFamily="34" charset="0"/>
          </a:endParaRPr>
        </a:p>
      </dgm:t>
    </dgm:pt>
    <dgm:pt modelId="{D606FBA3-A5CF-4BAC-8586-81A32B5B4D7A}" type="sibTrans" cxnId="{DE41A8B4-CE3B-4C47-8A13-1ECF82DB90B1}">
      <dgm:prSet/>
      <dgm:spPr/>
      <dgm:t>
        <a:bodyPr/>
        <a:lstStyle/>
        <a:p>
          <a:endParaRPr lang="en-US">
            <a:latin typeface="Helvetica Now Text" panose="020B0504030202020204" pitchFamily="34" charset="0"/>
          </a:endParaRPr>
        </a:p>
      </dgm:t>
    </dgm:pt>
    <dgm:pt modelId="{31352FCB-4BDA-4519-8A8B-33A57C74634D}">
      <dgm:prSet custT="1"/>
      <dgm:spPr/>
      <dgm:t>
        <a:bodyPr/>
        <a:lstStyle/>
        <a:p>
          <a:r>
            <a:rPr lang="en-IN" sz="3200" b="1" i="0" dirty="0">
              <a:latin typeface="Helvetica Now Text" panose="020B0504030202020204" pitchFamily="34" charset="0"/>
            </a:rPr>
            <a:t>Improved Coverage Timelines</a:t>
          </a:r>
          <a:endParaRPr lang="en-US" sz="3200" dirty="0">
            <a:latin typeface="Helvetica Now Text" panose="020B0504030202020204" pitchFamily="34" charset="0"/>
          </a:endParaRPr>
        </a:p>
      </dgm:t>
    </dgm:pt>
    <dgm:pt modelId="{EC851C99-4A71-4715-9C1C-3A04D810FE2E}" type="parTrans" cxnId="{36739734-1CFB-48E0-8FE7-C792E1BCA34B}">
      <dgm:prSet/>
      <dgm:spPr/>
      <dgm:t>
        <a:bodyPr/>
        <a:lstStyle/>
        <a:p>
          <a:endParaRPr lang="en-US">
            <a:latin typeface="Helvetica Now Text" panose="020B0504030202020204" pitchFamily="34" charset="0"/>
          </a:endParaRPr>
        </a:p>
      </dgm:t>
    </dgm:pt>
    <dgm:pt modelId="{072F1D3C-08A6-44C7-9F4A-ABF4289C8554}" type="sibTrans" cxnId="{36739734-1CFB-48E0-8FE7-C792E1BCA34B}">
      <dgm:prSet/>
      <dgm:spPr/>
      <dgm:t>
        <a:bodyPr/>
        <a:lstStyle/>
        <a:p>
          <a:endParaRPr lang="en-US">
            <a:latin typeface="Helvetica Now Text" panose="020B0504030202020204" pitchFamily="34" charset="0"/>
          </a:endParaRPr>
        </a:p>
      </dgm:t>
    </dgm:pt>
    <dgm:pt modelId="{B763B008-C8DB-4CDA-B0B7-E1E412BEEB09}">
      <dgm:prSet custT="1"/>
      <dgm:spPr/>
      <dgm:t>
        <a:bodyPr anchor="ctr"/>
        <a:lstStyle/>
        <a:p>
          <a:r>
            <a:rPr lang="en-IN" sz="2800" b="0" i="0" kern="1200" dirty="0">
              <a:latin typeface="Helvetica Now Text" panose="020B0504030202020204" pitchFamily="34" charset="0"/>
              <a:ea typeface="+mn-ea"/>
              <a:cs typeface="+mn-cs"/>
            </a:rPr>
            <a:t>The</a:t>
          </a:r>
          <a:r>
            <a:rPr lang="en-IN" sz="2800" b="0" i="0" kern="1200" dirty="0">
              <a:latin typeface="Helvetica Now Text" panose="020B0504030202020204" pitchFamily="34" charset="0"/>
            </a:rPr>
            <a:t> listed Day Care procedures are covered on IPD and OPD bases</a:t>
          </a:r>
          <a:endParaRPr lang="en-US" sz="2800" b="0" kern="1200" dirty="0">
            <a:latin typeface="Helvetica Now Text" panose="020B0504030202020204" pitchFamily="34" charset="0"/>
          </a:endParaRPr>
        </a:p>
      </dgm:t>
    </dgm:pt>
    <dgm:pt modelId="{4226F19A-D64F-4EA1-84C8-7A069BD33EDA}" type="parTrans" cxnId="{734EA9F4-4906-4F86-8B27-57647C54B640}">
      <dgm:prSet/>
      <dgm:spPr/>
      <dgm:t>
        <a:bodyPr/>
        <a:lstStyle/>
        <a:p>
          <a:endParaRPr lang="en-US">
            <a:latin typeface="Helvetica Now Text" panose="020B0504030202020204" pitchFamily="34" charset="0"/>
          </a:endParaRPr>
        </a:p>
      </dgm:t>
    </dgm:pt>
    <dgm:pt modelId="{9E738EC6-3630-4CE3-957B-4AEAB0ECF385}" type="sibTrans" cxnId="{734EA9F4-4906-4F86-8B27-57647C54B640}">
      <dgm:prSet/>
      <dgm:spPr/>
      <dgm:t>
        <a:bodyPr/>
        <a:lstStyle/>
        <a:p>
          <a:endParaRPr lang="en-US">
            <a:latin typeface="Helvetica Now Text" panose="020B0504030202020204" pitchFamily="34" charset="0"/>
          </a:endParaRPr>
        </a:p>
      </dgm:t>
    </dgm:pt>
    <dgm:pt modelId="{C5C582F2-201F-43DE-A8CC-1874922F8BFB}">
      <dgm:prSet custT="1"/>
      <dgm:spPr/>
      <dgm:t>
        <a:bodyPr anchor="ctr"/>
        <a:lstStyle/>
        <a:p>
          <a:r>
            <a:rPr lang="en-IN" sz="2800" b="0" i="0" dirty="0">
              <a:latin typeface="Helvetica Now Text" panose="020B0504030202020204" pitchFamily="34" charset="0"/>
            </a:rPr>
            <a:t>Includes refractive error correction (+/-6), macular degeneration, ACL treatment (+/-7), and LASIK surgery (+/-6.5) for both OPD and IPD.</a:t>
          </a:r>
          <a:endParaRPr lang="en-US" sz="2800" b="0" dirty="0">
            <a:latin typeface="Helvetica Now Text" panose="020B0504030202020204" pitchFamily="34" charset="0"/>
          </a:endParaRPr>
        </a:p>
      </dgm:t>
    </dgm:pt>
    <dgm:pt modelId="{76F9BECD-3972-4D16-8B66-D6B285336483}" type="parTrans" cxnId="{68EA12B9-18C2-45F2-AC02-03D0E9DD1589}">
      <dgm:prSet/>
      <dgm:spPr/>
      <dgm:t>
        <a:bodyPr/>
        <a:lstStyle/>
        <a:p>
          <a:endParaRPr lang="en-US">
            <a:latin typeface="Helvetica Now Text" panose="020B0504030202020204" pitchFamily="34" charset="0"/>
          </a:endParaRPr>
        </a:p>
      </dgm:t>
    </dgm:pt>
    <dgm:pt modelId="{97D0F56A-742E-4966-8F3B-2D1D34098057}" type="sibTrans" cxnId="{68EA12B9-18C2-45F2-AC02-03D0E9DD1589}">
      <dgm:prSet/>
      <dgm:spPr/>
      <dgm:t>
        <a:bodyPr/>
        <a:lstStyle/>
        <a:p>
          <a:endParaRPr lang="en-US">
            <a:latin typeface="Helvetica Now Text" panose="020B0504030202020204" pitchFamily="34" charset="0"/>
          </a:endParaRPr>
        </a:p>
      </dgm:t>
    </dgm:pt>
    <dgm:pt modelId="{1B33F73C-554F-400C-A4CE-DA80C4E347A0}">
      <dgm:prSet custT="1"/>
      <dgm:spPr/>
      <dgm:t>
        <a:bodyPr anchor="ctr"/>
        <a:lstStyle/>
        <a:p>
          <a:r>
            <a:rPr lang="en-IN" sz="2800" b="0" i="0" dirty="0">
              <a:latin typeface="Helvetica Now Text" panose="020B0504030202020204" pitchFamily="34" charset="0"/>
            </a:rPr>
            <a:t>Coverage for oral chemotherapy and peritoneal dialysis, even for home-based treatment on treating doctors’ advice only. </a:t>
          </a:r>
          <a:endParaRPr lang="en-US" sz="2800" b="0" dirty="0">
            <a:latin typeface="Helvetica Now Text" panose="020B0504030202020204" pitchFamily="34" charset="0"/>
          </a:endParaRPr>
        </a:p>
      </dgm:t>
    </dgm:pt>
    <dgm:pt modelId="{33A53710-2553-4C5D-9677-BFAE9369C186}" type="parTrans" cxnId="{A9F07CD0-E147-4D1B-9049-95FB5489A7CF}">
      <dgm:prSet/>
      <dgm:spPr/>
      <dgm:t>
        <a:bodyPr/>
        <a:lstStyle/>
        <a:p>
          <a:endParaRPr lang="en-US">
            <a:latin typeface="Helvetica Now Text" panose="020B0504030202020204" pitchFamily="34" charset="0"/>
          </a:endParaRPr>
        </a:p>
      </dgm:t>
    </dgm:pt>
    <dgm:pt modelId="{DA77A842-8901-49E6-AE42-C7A7DAA7C01E}" type="sibTrans" cxnId="{A9F07CD0-E147-4D1B-9049-95FB5489A7CF}">
      <dgm:prSet/>
      <dgm:spPr/>
      <dgm:t>
        <a:bodyPr/>
        <a:lstStyle/>
        <a:p>
          <a:endParaRPr lang="en-US">
            <a:latin typeface="Helvetica Now Text" panose="020B0504030202020204" pitchFamily="34" charset="0"/>
          </a:endParaRPr>
        </a:p>
      </dgm:t>
    </dgm:pt>
    <dgm:pt modelId="{E6AA5566-0DB9-44EB-931C-15F6140A210C}">
      <dgm:prSet custT="1"/>
      <dgm:spPr/>
      <dgm:t>
        <a:bodyPr anchor="ctr"/>
        <a:lstStyle/>
        <a:p>
          <a:r>
            <a:rPr lang="en-IN" sz="2800" b="0" i="0" dirty="0">
              <a:latin typeface="Helvetica Now Text" panose="020B0504030202020204" pitchFamily="34" charset="0"/>
            </a:rPr>
            <a:t>Post hospitalization expenses covered up to 90days only for critical illness cases</a:t>
          </a:r>
          <a:endParaRPr lang="en-US" sz="2800" b="0" dirty="0">
            <a:latin typeface="Helvetica Now Text" panose="020B0504030202020204" pitchFamily="34" charset="0"/>
          </a:endParaRPr>
        </a:p>
      </dgm:t>
    </dgm:pt>
    <dgm:pt modelId="{2EA86D0B-3725-4510-9F42-2A2FB2CBD580}" type="parTrans" cxnId="{FD75C34F-8FF0-4252-AA3D-113C8329B163}">
      <dgm:prSet/>
      <dgm:spPr/>
      <dgm:t>
        <a:bodyPr/>
        <a:lstStyle/>
        <a:p>
          <a:endParaRPr lang="en-US">
            <a:latin typeface="Helvetica Now Text" panose="020B0504030202020204" pitchFamily="34" charset="0"/>
          </a:endParaRPr>
        </a:p>
      </dgm:t>
    </dgm:pt>
    <dgm:pt modelId="{89454642-D0E5-4D33-AB49-BC6D22BBA263}" type="sibTrans" cxnId="{FD75C34F-8FF0-4252-AA3D-113C8329B163}">
      <dgm:prSet/>
      <dgm:spPr/>
      <dgm:t>
        <a:bodyPr/>
        <a:lstStyle/>
        <a:p>
          <a:endParaRPr lang="en-US">
            <a:latin typeface="Helvetica Now Text" panose="020B0504030202020204" pitchFamily="34" charset="0"/>
          </a:endParaRPr>
        </a:p>
      </dgm:t>
    </dgm:pt>
    <dgm:pt modelId="{0B2E927F-B079-4ED8-BC71-FEC062AF179C}">
      <dgm:prSet custT="1"/>
      <dgm:spPr/>
      <dgm:t>
        <a:bodyPr anchor="ctr"/>
        <a:lstStyle/>
        <a:p>
          <a:r>
            <a:rPr lang="en-IN" sz="2800" b="0" i="0" dirty="0">
              <a:latin typeface="Helvetica Now Text" panose="020B0504030202020204" pitchFamily="34" charset="0"/>
            </a:rPr>
            <a:t>The intimation timelines have been extended to 60 days for new joiners or those who have recently married, and </a:t>
          </a:r>
          <a:r>
            <a:rPr lang="en-IN" sz="2800" b="1" i="0" dirty="0">
              <a:latin typeface="Helvetica Now Text" panose="020B0504030202020204" pitchFamily="34" charset="0"/>
            </a:rPr>
            <a:t>90 days for newborn babies</a:t>
          </a:r>
          <a:r>
            <a:rPr lang="en-IN" sz="2800" b="0" i="0" dirty="0">
              <a:latin typeface="Helvetica Now Text" panose="020B0504030202020204" pitchFamily="34" charset="0"/>
            </a:rPr>
            <a:t>.</a:t>
          </a:r>
          <a:endParaRPr lang="en-US" sz="2800" b="0" dirty="0">
            <a:latin typeface="Helvetica Now Text" panose="020B0504030202020204" pitchFamily="34" charset="0"/>
          </a:endParaRPr>
        </a:p>
      </dgm:t>
    </dgm:pt>
    <dgm:pt modelId="{BD538A70-D569-4394-8BF4-B781FF1021AB}" type="parTrans" cxnId="{C92F3FC1-EFA4-4003-A5F1-0542D5AE6EAB}">
      <dgm:prSet/>
      <dgm:spPr/>
      <dgm:t>
        <a:bodyPr/>
        <a:lstStyle/>
        <a:p>
          <a:endParaRPr lang="en-US">
            <a:latin typeface="Helvetica Now Text" panose="020B0504030202020204" pitchFamily="34" charset="0"/>
          </a:endParaRPr>
        </a:p>
      </dgm:t>
    </dgm:pt>
    <dgm:pt modelId="{5B4BCD87-BF59-419A-98EF-3DE2F5656CF1}" type="sibTrans" cxnId="{C92F3FC1-EFA4-4003-A5F1-0542D5AE6EAB}">
      <dgm:prSet/>
      <dgm:spPr/>
      <dgm:t>
        <a:bodyPr/>
        <a:lstStyle/>
        <a:p>
          <a:endParaRPr lang="en-US">
            <a:latin typeface="Helvetica Now Text" panose="020B0504030202020204" pitchFamily="34" charset="0"/>
          </a:endParaRPr>
        </a:p>
      </dgm:t>
    </dgm:pt>
    <dgm:pt modelId="{10026C04-63B0-44D4-8ACE-1C1030115E2F}">
      <dgm:prSet custT="1"/>
      <dgm:spPr/>
      <dgm:t>
        <a:bodyPr anchor="ctr"/>
        <a:lstStyle/>
        <a:p>
          <a:pPr marL="0" lvl="0" indent="0" algn="ctr" defTabSz="1422400">
            <a:lnSpc>
              <a:spcPct val="90000"/>
            </a:lnSpc>
            <a:spcBef>
              <a:spcPct val="0"/>
            </a:spcBef>
            <a:spcAft>
              <a:spcPct val="35000"/>
            </a:spcAft>
            <a:buNone/>
          </a:pPr>
          <a:r>
            <a:rPr lang="en-US" sz="3200" b="1" i="0" kern="1200" dirty="0">
              <a:solidFill>
                <a:srgbClr val="FFFFFF"/>
              </a:solidFill>
              <a:latin typeface="Helvetica Now Text" panose="020B0504030202020204" pitchFamily="34" charset="0"/>
              <a:ea typeface="+mn-ea"/>
              <a:cs typeface="+mn-cs"/>
            </a:rPr>
            <a:t>Pre and Post Natal Expenses </a:t>
          </a:r>
        </a:p>
      </dgm:t>
    </dgm:pt>
    <dgm:pt modelId="{BC49CFB4-A27A-42D9-8B05-AFEAEE8DB490}" type="parTrans" cxnId="{3036F979-3B27-4FAA-9D58-063A658D3EDD}">
      <dgm:prSet/>
      <dgm:spPr/>
      <dgm:t>
        <a:bodyPr/>
        <a:lstStyle/>
        <a:p>
          <a:endParaRPr lang="en-US"/>
        </a:p>
      </dgm:t>
    </dgm:pt>
    <dgm:pt modelId="{CB51F418-3009-43C1-8B5B-7BCA84099817}" type="sibTrans" cxnId="{3036F979-3B27-4FAA-9D58-063A658D3EDD}">
      <dgm:prSet/>
      <dgm:spPr/>
      <dgm:t>
        <a:bodyPr/>
        <a:lstStyle/>
        <a:p>
          <a:endParaRPr lang="en-US"/>
        </a:p>
      </dgm:t>
    </dgm:pt>
    <dgm:pt modelId="{839F35F8-A0CC-41A8-9A8D-B0D7B814736F}">
      <dgm:prSet custT="1"/>
      <dgm:spPr/>
      <dgm:t>
        <a:bodyPr anchor="ctr"/>
        <a:lstStyle/>
        <a:p>
          <a:pPr marL="0" lvl="0" indent="0" algn="l" defTabSz="1244600">
            <a:lnSpc>
              <a:spcPct val="90000"/>
            </a:lnSpc>
            <a:spcBef>
              <a:spcPct val="0"/>
            </a:spcBef>
            <a:spcAft>
              <a:spcPct val="35000"/>
            </a:spcAft>
            <a:buSzPts val="1000"/>
            <a:buFont typeface="Symbol" panose="05050102010706020507" pitchFamily="18" charset="2"/>
            <a:buNone/>
          </a:pPr>
          <a:r>
            <a:rPr lang="en-IN" sz="2800" b="0" i="0" kern="1200" dirty="0">
              <a:solidFill>
                <a:srgbClr val="000000">
                  <a:hueOff val="0"/>
                  <a:satOff val="0"/>
                  <a:lumOff val="0"/>
                  <a:alphaOff val="0"/>
                </a:srgbClr>
              </a:solidFill>
              <a:latin typeface="Helvetica Now Text" panose="020B0504030202020204" pitchFamily="34" charset="0"/>
              <a:ea typeface="+mn-ea"/>
              <a:cs typeface="+mn-cs"/>
            </a:rPr>
            <a:t>Will be covered up to INR. 5,000, within the Maternity sublimit for both IPD and OPD </a:t>
          </a:r>
          <a:endParaRPr lang="en-US" sz="2800" b="0" i="0" kern="1200" dirty="0">
            <a:solidFill>
              <a:srgbClr val="000000">
                <a:hueOff val="0"/>
                <a:satOff val="0"/>
                <a:lumOff val="0"/>
                <a:alphaOff val="0"/>
              </a:srgbClr>
            </a:solidFill>
            <a:latin typeface="Helvetica Now Text" panose="020B0504030202020204" pitchFamily="34" charset="0"/>
            <a:ea typeface="+mn-ea"/>
            <a:cs typeface="+mn-cs"/>
          </a:endParaRPr>
        </a:p>
      </dgm:t>
    </dgm:pt>
    <dgm:pt modelId="{73FE65A6-9D40-4ECE-AD61-72C73FAC117D}" type="parTrans" cxnId="{AE165F7E-364C-4223-B179-C9C0C1943762}">
      <dgm:prSet/>
      <dgm:spPr/>
      <dgm:t>
        <a:bodyPr/>
        <a:lstStyle/>
        <a:p>
          <a:endParaRPr lang="en-US"/>
        </a:p>
      </dgm:t>
    </dgm:pt>
    <dgm:pt modelId="{BB56EE77-0111-43FB-863E-0E77285F9496}" type="sibTrans" cxnId="{AE165F7E-364C-4223-B179-C9C0C1943762}">
      <dgm:prSet/>
      <dgm:spPr/>
      <dgm:t>
        <a:bodyPr/>
        <a:lstStyle/>
        <a:p>
          <a:endParaRPr lang="en-US"/>
        </a:p>
      </dgm:t>
    </dgm:pt>
    <dgm:pt modelId="{1D5432D0-F126-42B4-B54B-99E4103BE13D}">
      <dgm:prSet custT="1"/>
      <dgm:spPr/>
      <dgm:t>
        <a:bodyPr/>
        <a:lstStyle/>
        <a:p>
          <a:pPr marL="0" lvl="0" indent="0" algn="ctr" defTabSz="1422400">
            <a:lnSpc>
              <a:spcPct val="90000"/>
            </a:lnSpc>
            <a:spcBef>
              <a:spcPct val="0"/>
            </a:spcBef>
            <a:spcAft>
              <a:spcPct val="35000"/>
            </a:spcAft>
            <a:buNone/>
          </a:pPr>
          <a:r>
            <a:rPr lang="en-IN" sz="3200" b="1" i="0" kern="1200" dirty="0">
              <a:solidFill>
                <a:srgbClr val="FFFFFF"/>
              </a:solidFill>
              <a:latin typeface="Helvetica Now Text" panose="020B0504030202020204" pitchFamily="34" charset="0"/>
              <a:ea typeface="+mn-ea"/>
              <a:cs typeface="+mn-cs"/>
            </a:rPr>
            <a:t>Paperless Claim </a:t>
          </a:r>
          <a:endParaRPr lang="en-US" sz="3200" b="1" i="0" kern="1200" dirty="0">
            <a:solidFill>
              <a:srgbClr val="FFFFFF"/>
            </a:solidFill>
            <a:latin typeface="Helvetica Now Text" panose="020B0504030202020204" pitchFamily="34" charset="0"/>
            <a:ea typeface="+mn-ea"/>
            <a:cs typeface="+mn-cs"/>
          </a:endParaRPr>
        </a:p>
      </dgm:t>
    </dgm:pt>
    <dgm:pt modelId="{044BB7A5-E78E-44CB-B422-F6F7CA49E716}" type="parTrans" cxnId="{717030FE-6C2F-42AF-A0EC-6DDB54B4CAC7}">
      <dgm:prSet/>
      <dgm:spPr/>
      <dgm:t>
        <a:bodyPr/>
        <a:lstStyle/>
        <a:p>
          <a:endParaRPr lang="en-US"/>
        </a:p>
      </dgm:t>
    </dgm:pt>
    <dgm:pt modelId="{E882DFFB-7A30-48E2-97A3-7B5734C8CA3A}" type="sibTrans" cxnId="{717030FE-6C2F-42AF-A0EC-6DDB54B4CAC7}">
      <dgm:prSet/>
      <dgm:spPr/>
      <dgm:t>
        <a:bodyPr/>
        <a:lstStyle/>
        <a:p>
          <a:endParaRPr lang="en-US"/>
        </a:p>
      </dgm:t>
    </dgm:pt>
    <dgm:pt modelId="{13532E72-D317-4E5D-A878-1CB4C08B75A2}">
      <dgm:prSet custT="1"/>
      <dgm:spPr/>
      <dgm:t>
        <a:bodyPr anchor="ctr"/>
        <a:lstStyle/>
        <a:p>
          <a:pPr marL="0" lvl="0" indent="0" algn="l" defTabSz="1244600">
            <a:lnSpc>
              <a:spcPct val="90000"/>
            </a:lnSpc>
            <a:spcBef>
              <a:spcPct val="0"/>
            </a:spcBef>
            <a:spcAft>
              <a:spcPct val="35000"/>
            </a:spcAft>
            <a:buSzPts val="1000"/>
            <a:buFont typeface="Symbol" panose="05050102010706020507" pitchFamily="18" charset="2"/>
            <a:buNone/>
          </a:pPr>
          <a:r>
            <a:rPr lang="en-IN" sz="2800" b="0" i="0" kern="1200" dirty="0">
              <a:solidFill>
                <a:srgbClr val="000000">
                  <a:hueOff val="0"/>
                  <a:satOff val="0"/>
                  <a:lumOff val="0"/>
                  <a:alphaOff val="0"/>
                </a:srgbClr>
              </a:solidFill>
              <a:latin typeface="Helvetica Now Text" panose="020B0504030202020204" pitchFamily="34" charset="0"/>
              <a:ea typeface="+mn-ea"/>
              <a:cs typeface="+mn-cs"/>
            </a:rPr>
            <a:t>Claims up to INR. </a:t>
          </a:r>
          <a:r>
            <a:rPr lang="en-IN" sz="2800" b="0" i="0" kern="1200">
              <a:solidFill>
                <a:srgbClr val="000000">
                  <a:hueOff val="0"/>
                  <a:satOff val="0"/>
                  <a:lumOff val="0"/>
                  <a:alphaOff val="0"/>
                </a:srgbClr>
              </a:solidFill>
              <a:latin typeface="Helvetica Now Text" panose="020B0504030202020204" pitchFamily="34" charset="0"/>
              <a:ea typeface="+mn-ea"/>
              <a:cs typeface="+mn-cs"/>
            </a:rPr>
            <a:t>30,000 </a:t>
          </a:r>
          <a:r>
            <a:rPr lang="en-IN" sz="2800" b="0" i="0" kern="1200" dirty="0">
              <a:solidFill>
                <a:srgbClr val="000000">
                  <a:hueOff val="0"/>
                  <a:satOff val="0"/>
                  <a:lumOff val="0"/>
                  <a:alphaOff val="0"/>
                </a:srgbClr>
              </a:solidFill>
              <a:latin typeface="Helvetica Now Text" panose="020B0504030202020204" pitchFamily="34" charset="0"/>
              <a:ea typeface="+mn-ea"/>
              <a:cs typeface="+mn-cs"/>
            </a:rPr>
            <a:t>will be paperless and can be uploaded via the BAGIC App instead of submitting hard copies</a:t>
          </a:r>
          <a:endParaRPr lang="en-US" sz="2800" b="0" i="0" kern="1200" dirty="0">
            <a:solidFill>
              <a:srgbClr val="000000">
                <a:hueOff val="0"/>
                <a:satOff val="0"/>
                <a:lumOff val="0"/>
                <a:alphaOff val="0"/>
              </a:srgbClr>
            </a:solidFill>
            <a:latin typeface="Helvetica Now Text" panose="020B0504030202020204" pitchFamily="34" charset="0"/>
            <a:ea typeface="+mn-ea"/>
            <a:cs typeface="+mn-cs"/>
          </a:endParaRPr>
        </a:p>
      </dgm:t>
    </dgm:pt>
    <dgm:pt modelId="{292119D8-357B-4FB6-8365-53FADD40E668}" type="parTrans" cxnId="{8EC987C1-D1EA-4325-A321-21661D11FD01}">
      <dgm:prSet/>
      <dgm:spPr/>
      <dgm:t>
        <a:bodyPr/>
        <a:lstStyle/>
        <a:p>
          <a:endParaRPr lang="en-US"/>
        </a:p>
      </dgm:t>
    </dgm:pt>
    <dgm:pt modelId="{7A4E40D1-9C01-4C3D-A25F-E9167CF53707}" type="sibTrans" cxnId="{8EC987C1-D1EA-4325-A321-21661D11FD01}">
      <dgm:prSet/>
      <dgm:spPr/>
      <dgm:t>
        <a:bodyPr/>
        <a:lstStyle/>
        <a:p>
          <a:endParaRPr lang="en-US"/>
        </a:p>
      </dgm:t>
    </dgm:pt>
    <dgm:pt modelId="{0D5C29B0-1F46-4ED9-9613-157B47954FBB}" type="pres">
      <dgm:prSet presAssocID="{37587C0D-8363-4643-8A87-47D0DA669CA8}" presName="Name0" presStyleCnt="0">
        <dgm:presLayoutVars>
          <dgm:chMax/>
          <dgm:chPref val="3"/>
          <dgm:dir/>
          <dgm:animOne val="branch"/>
          <dgm:animLvl val="lvl"/>
        </dgm:presLayoutVars>
      </dgm:prSet>
      <dgm:spPr/>
    </dgm:pt>
    <dgm:pt modelId="{9C0A5165-5EED-462A-8831-FA6E633F21A2}" type="pres">
      <dgm:prSet presAssocID="{D3196062-2D18-4FD0-8204-3FA4DA051C29}" presName="composite" presStyleCnt="0"/>
      <dgm:spPr/>
    </dgm:pt>
    <dgm:pt modelId="{B674ACB0-0E59-454D-9226-BAC53B236301}" type="pres">
      <dgm:prSet presAssocID="{D3196062-2D18-4FD0-8204-3FA4DA051C29}" presName="FirstChild" presStyleLbl="revTx" presStyleIdx="0" presStyleCnt="7">
        <dgm:presLayoutVars>
          <dgm:chMax val="0"/>
          <dgm:chPref val="0"/>
          <dgm:bulletEnabled val="1"/>
        </dgm:presLayoutVars>
      </dgm:prSet>
      <dgm:spPr/>
    </dgm:pt>
    <dgm:pt modelId="{44745AF6-C805-40BB-A825-FD7410A2A69A}" type="pres">
      <dgm:prSet presAssocID="{D3196062-2D18-4FD0-8204-3FA4DA051C29}" presName="Parent" presStyleLbl="alignNode1" presStyleIdx="0" presStyleCnt="7">
        <dgm:presLayoutVars>
          <dgm:chMax val="3"/>
          <dgm:chPref val="3"/>
          <dgm:bulletEnabled val="1"/>
        </dgm:presLayoutVars>
      </dgm:prSet>
      <dgm:spPr/>
    </dgm:pt>
    <dgm:pt modelId="{28311C4C-A8AF-4804-8EE2-85781DB0FEBA}" type="pres">
      <dgm:prSet presAssocID="{D3196062-2D18-4FD0-8204-3FA4DA051C29}" presName="Accent" presStyleLbl="parChTrans1D1" presStyleIdx="0" presStyleCnt="7"/>
      <dgm:spPr/>
    </dgm:pt>
    <dgm:pt modelId="{2D2B1375-414B-483A-A090-298B91912AE8}" type="pres">
      <dgm:prSet presAssocID="{088C4721-CF89-442E-B9BB-B1277C1C6B6B}" presName="sibTrans" presStyleCnt="0"/>
      <dgm:spPr/>
    </dgm:pt>
    <dgm:pt modelId="{A1882EC0-41E0-42E7-8426-6D6AD725A55F}" type="pres">
      <dgm:prSet presAssocID="{99367D58-BF4A-4088-9CD1-1F972E8D987B}" presName="composite" presStyleCnt="0"/>
      <dgm:spPr/>
    </dgm:pt>
    <dgm:pt modelId="{FAE52F06-588D-4F5D-BEAC-89674929E808}" type="pres">
      <dgm:prSet presAssocID="{99367D58-BF4A-4088-9CD1-1F972E8D987B}" presName="FirstChild" presStyleLbl="revTx" presStyleIdx="1" presStyleCnt="7">
        <dgm:presLayoutVars>
          <dgm:chMax val="0"/>
          <dgm:chPref val="0"/>
          <dgm:bulletEnabled val="1"/>
        </dgm:presLayoutVars>
      </dgm:prSet>
      <dgm:spPr/>
    </dgm:pt>
    <dgm:pt modelId="{EC2FC2D2-18F1-47FA-A55A-8068BB557359}" type="pres">
      <dgm:prSet presAssocID="{99367D58-BF4A-4088-9CD1-1F972E8D987B}" presName="Parent" presStyleLbl="alignNode1" presStyleIdx="1" presStyleCnt="7">
        <dgm:presLayoutVars>
          <dgm:chMax val="3"/>
          <dgm:chPref val="3"/>
          <dgm:bulletEnabled val="1"/>
        </dgm:presLayoutVars>
      </dgm:prSet>
      <dgm:spPr/>
    </dgm:pt>
    <dgm:pt modelId="{2D825B30-D0FA-4990-896A-0C55103A3397}" type="pres">
      <dgm:prSet presAssocID="{99367D58-BF4A-4088-9CD1-1F972E8D987B}" presName="Accent" presStyleLbl="parChTrans1D1" presStyleIdx="1" presStyleCnt="7"/>
      <dgm:spPr/>
    </dgm:pt>
    <dgm:pt modelId="{1A3CF2EF-FC38-481B-AC12-B049BD06A1B1}" type="pres">
      <dgm:prSet presAssocID="{B47E4236-A902-4335-9AD0-38A425EED17A}" presName="sibTrans" presStyleCnt="0"/>
      <dgm:spPr/>
    </dgm:pt>
    <dgm:pt modelId="{9C95B363-3B76-4A4A-A4C3-84B1A5CBE9AA}" type="pres">
      <dgm:prSet presAssocID="{CA47D3E5-1363-43DB-8139-FC39AFD4CF75}" presName="composite" presStyleCnt="0"/>
      <dgm:spPr/>
    </dgm:pt>
    <dgm:pt modelId="{352E35CE-6924-407D-A60C-EE006A66852F}" type="pres">
      <dgm:prSet presAssocID="{CA47D3E5-1363-43DB-8139-FC39AFD4CF75}" presName="FirstChild" presStyleLbl="revTx" presStyleIdx="2" presStyleCnt="7">
        <dgm:presLayoutVars>
          <dgm:chMax val="0"/>
          <dgm:chPref val="0"/>
          <dgm:bulletEnabled val="1"/>
        </dgm:presLayoutVars>
      </dgm:prSet>
      <dgm:spPr/>
    </dgm:pt>
    <dgm:pt modelId="{F0BCB311-D145-4E89-B7BD-22E428A1E4C5}" type="pres">
      <dgm:prSet presAssocID="{CA47D3E5-1363-43DB-8139-FC39AFD4CF75}" presName="Parent" presStyleLbl="alignNode1" presStyleIdx="2" presStyleCnt="7">
        <dgm:presLayoutVars>
          <dgm:chMax val="3"/>
          <dgm:chPref val="3"/>
          <dgm:bulletEnabled val="1"/>
        </dgm:presLayoutVars>
      </dgm:prSet>
      <dgm:spPr/>
    </dgm:pt>
    <dgm:pt modelId="{97154490-6496-46FA-BB92-A0139E1B674D}" type="pres">
      <dgm:prSet presAssocID="{CA47D3E5-1363-43DB-8139-FC39AFD4CF75}" presName="Accent" presStyleLbl="parChTrans1D1" presStyleIdx="2" presStyleCnt="7"/>
      <dgm:spPr/>
    </dgm:pt>
    <dgm:pt modelId="{649DDCC6-E4CE-4B3A-AB7C-A3714E0447F5}" type="pres">
      <dgm:prSet presAssocID="{C933AD98-FE5B-45B7-906E-211AC564B52E}" presName="sibTrans" presStyleCnt="0"/>
      <dgm:spPr/>
    </dgm:pt>
    <dgm:pt modelId="{DB8AFCEF-252B-4058-988C-CC2099DA87DD}" type="pres">
      <dgm:prSet presAssocID="{869E8D45-DAED-4C7C-A10F-8F006928043B}" presName="composite" presStyleCnt="0"/>
      <dgm:spPr/>
    </dgm:pt>
    <dgm:pt modelId="{F35495A9-CAE7-406B-8B1E-839717C8D8C1}" type="pres">
      <dgm:prSet presAssocID="{869E8D45-DAED-4C7C-A10F-8F006928043B}" presName="FirstChild" presStyleLbl="revTx" presStyleIdx="3" presStyleCnt="7">
        <dgm:presLayoutVars>
          <dgm:chMax val="0"/>
          <dgm:chPref val="0"/>
          <dgm:bulletEnabled val="1"/>
        </dgm:presLayoutVars>
      </dgm:prSet>
      <dgm:spPr/>
    </dgm:pt>
    <dgm:pt modelId="{38BE53C8-0829-4959-839D-57844052367A}" type="pres">
      <dgm:prSet presAssocID="{869E8D45-DAED-4C7C-A10F-8F006928043B}" presName="Parent" presStyleLbl="alignNode1" presStyleIdx="3" presStyleCnt="7">
        <dgm:presLayoutVars>
          <dgm:chMax val="3"/>
          <dgm:chPref val="3"/>
          <dgm:bulletEnabled val="1"/>
        </dgm:presLayoutVars>
      </dgm:prSet>
      <dgm:spPr/>
    </dgm:pt>
    <dgm:pt modelId="{26F65553-B4F1-46AA-8DAE-3B8FD9203E4E}" type="pres">
      <dgm:prSet presAssocID="{869E8D45-DAED-4C7C-A10F-8F006928043B}" presName="Accent" presStyleLbl="parChTrans1D1" presStyleIdx="3" presStyleCnt="7"/>
      <dgm:spPr/>
    </dgm:pt>
    <dgm:pt modelId="{6393E852-8D5B-46F0-8401-D26768DD9290}" type="pres">
      <dgm:prSet presAssocID="{D606FBA3-A5CF-4BAC-8586-81A32B5B4D7A}" presName="sibTrans" presStyleCnt="0"/>
      <dgm:spPr/>
    </dgm:pt>
    <dgm:pt modelId="{DCF41E2C-382D-4C18-AA53-7BCAE866116F}" type="pres">
      <dgm:prSet presAssocID="{31352FCB-4BDA-4519-8A8B-33A57C74634D}" presName="composite" presStyleCnt="0"/>
      <dgm:spPr/>
    </dgm:pt>
    <dgm:pt modelId="{ED9A5385-1E55-47F9-BCCE-FBD469A2354A}" type="pres">
      <dgm:prSet presAssocID="{31352FCB-4BDA-4519-8A8B-33A57C74634D}" presName="FirstChild" presStyleLbl="revTx" presStyleIdx="4" presStyleCnt="7">
        <dgm:presLayoutVars>
          <dgm:chMax val="0"/>
          <dgm:chPref val="0"/>
          <dgm:bulletEnabled val="1"/>
        </dgm:presLayoutVars>
      </dgm:prSet>
      <dgm:spPr/>
    </dgm:pt>
    <dgm:pt modelId="{4C90DD28-784D-4A3C-B3D1-A3C0FF39DFD0}" type="pres">
      <dgm:prSet presAssocID="{31352FCB-4BDA-4519-8A8B-33A57C74634D}" presName="Parent" presStyleLbl="alignNode1" presStyleIdx="4" presStyleCnt="7">
        <dgm:presLayoutVars>
          <dgm:chMax val="3"/>
          <dgm:chPref val="3"/>
          <dgm:bulletEnabled val="1"/>
        </dgm:presLayoutVars>
      </dgm:prSet>
      <dgm:spPr/>
    </dgm:pt>
    <dgm:pt modelId="{C1C11359-5DF9-47CB-9C1D-F072DAC74EDF}" type="pres">
      <dgm:prSet presAssocID="{31352FCB-4BDA-4519-8A8B-33A57C74634D}" presName="Accent" presStyleLbl="parChTrans1D1" presStyleIdx="4" presStyleCnt="7"/>
      <dgm:spPr/>
    </dgm:pt>
    <dgm:pt modelId="{74E1473F-FDF2-4705-BDA7-4CA517C90139}" type="pres">
      <dgm:prSet presAssocID="{072F1D3C-08A6-44C7-9F4A-ABF4289C8554}" presName="sibTrans" presStyleCnt="0"/>
      <dgm:spPr/>
    </dgm:pt>
    <dgm:pt modelId="{D528D0CF-A3C8-46FE-B02B-8DB65D30539B}" type="pres">
      <dgm:prSet presAssocID="{10026C04-63B0-44D4-8ACE-1C1030115E2F}" presName="composite" presStyleCnt="0"/>
      <dgm:spPr/>
    </dgm:pt>
    <dgm:pt modelId="{C79039BA-7593-4B30-A352-C2FB45DE5D93}" type="pres">
      <dgm:prSet presAssocID="{10026C04-63B0-44D4-8ACE-1C1030115E2F}" presName="FirstChild" presStyleLbl="revTx" presStyleIdx="5" presStyleCnt="7">
        <dgm:presLayoutVars>
          <dgm:chMax val="0"/>
          <dgm:chPref val="0"/>
          <dgm:bulletEnabled val="1"/>
        </dgm:presLayoutVars>
      </dgm:prSet>
      <dgm:spPr/>
    </dgm:pt>
    <dgm:pt modelId="{0D8CA601-4506-4278-AEE0-8BBA844069E3}" type="pres">
      <dgm:prSet presAssocID="{10026C04-63B0-44D4-8ACE-1C1030115E2F}" presName="Parent" presStyleLbl="alignNode1" presStyleIdx="5" presStyleCnt="7">
        <dgm:presLayoutVars>
          <dgm:chMax val="3"/>
          <dgm:chPref val="3"/>
          <dgm:bulletEnabled val="1"/>
        </dgm:presLayoutVars>
      </dgm:prSet>
      <dgm:spPr/>
    </dgm:pt>
    <dgm:pt modelId="{C2051B4F-F9BC-464B-B044-4EDE28A7FEC6}" type="pres">
      <dgm:prSet presAssocID="{10026C04-63B0-44D4-8ACE-1C1030115E2F}" presName="Accent" presStyleLbl="parChTrans1D1" presStyleIdx="5" presStyleCnt="7"/>
      <dgm:spPr/>
    </dgm:pt>
    <dgm:pt modelId="{D4DF9712-07F9-430D-A544-CC79BF2976A6}" type="pres">
      <dgm:prSet presAssocID="{CB51F418-3009-43C1-8B5B-7BCA84099817}" presName="sibTrans" presStyleCnt="0"/>
      <dgm:spPr/>
    </dgm:pt>
    <dgm:pt modelId="{A4FFE075-FDB2-45F3-9124-EA45114C38A0}" type="pres">
      <dgm:prSet presAssocID="{1D5432D0-F126-42B4-B54B-99E4103BE13D}" presName="composite" presStyleCnt="0"/>
      <dgm:spPr/>
    </dgm:pt>
    <dgm:pt modelId="{680DE3DE-4D45-431C-875F-AAF7E3009E26}" type="pres">
      <dgm:prSet presAssocID="{1D5432D0-F126-42B4-B54B-99E4103BE13D}" presName="FirstChild" presStyleLbl="revTx" presStyleIdx="6" presStyleCnt="7">
        <dgm:presLayoutVars>
          <dgm:chMax val="0"/>
          <dgm:chPref val="0"/>
          <dgm:bulletEnabled val="1"/>
        </dgm:presLayoutVars>
      </dgm:prSet>
      <dgm:spPr/>
    </dgm:pt>
    <dgm:pt modelId="{4C019645-A280-4581-8CD3-E39A857CD9FE}" type="pres">
      <dgm:prSet presAssocID="{1D5432D0-F126-42B4-B54B-99E4103BE13D}" presName="Parent" presStyleLbl="alignNode1" presStyleIdx="6" presStyleCnt="7" custLinFactNeighborX="-40335" custLinFactNeighborY="316">
        <dgm:presLayoutVars>
          <dgm:chMax val="3"/>
          <dgm:chPref val="3"/>
          <dgm:bulletEnabled val="1"/>
        </dgm:presLayoutVars>
      </dgm:prSet>
      <dgm:spPr/>
    </dgm:pt>
    <dgm:pt modelId="{180AF746-9670-41A5-BE8A-4495855CA271}" type="pres">
      <dgm:prSet presAssocID="{1D5432D0-F126-42B4-B54B-99E4103BE13D}" presName="Accent" presStyleLbl="parChTrans1D1" presStyleIdx="6" presStyleCnt="7"/>
      <dgm:spPr/>
    </dgm:pt>
  </dgm:ptLst>
  <dgm:cxnLst>
    <dgm:cxn modelId="{38616808-89A6-4568-A8E5-E12D1DE2D8B5}" type="presOf" srcId="{B763B008-C8DB-4CDA-B0B7-E1E412BEEB09}" destId="{B674ACB0-0E59-454D-9226-BAC53B236301}" srcOrd="0" destOrd="0" presId="urn:microsoft.com/office/officeart/2011/layout/TabList"/>
    <dgm:cxn modelId="{6C8CA119-A77C-4514-BC38-4EEEB59E20E0}" srcId="{37587C0D-8363-4643-8A87-47D0DA669CA8}" destId="{D3196062-2D18-4FD0-8204-3FA4DA051C29}" srcOrd="0" destOrd="0" parTransId="{0A2F6CCE-422A-4FB8-99DC-D0E2EDC750B1}" sibTransId="{088C4721-CF89-442E-B9BB-B1277C1C6B6B}"/>
    <dgm:cxn modelId="{298BDF25-017B-48B7-A99D-0F7D37F7F29C}" type="presOf" srcId="{839F35F8-A0CC-41A8-9A8D-B0D7B814736F}" destId="{C79039BA-7593-4B30-A352-C2FB45DE5D93}" srcOrd="0" destOrd="0" presId="urn:microsoft.com/office/officeart/2011/layout/TabList"/>
    <dgm:cxn modelId="{0CCBB12D-445D-4BE4-B3B0-3D85131D7EB7}" type="presOf" srcId="{10026C04-63B0-44D4-8ACE-1C1030115E2F}" destId="{0D8CA601-4506-4278-AEE0-8BBA844069E3}" srcOrd="0" destOrd="0" presId="urn:microsoft.com/office/officeart/2011/layout/TabList"/>
    <dgm:cxn modelId="{F7E81B2E-5481-4AD2-AD0B-446356C3DD94}" type="presOf" srcId="{1D5432D0-F126-42B4-B54B-99E4103BE13D}" destId="{4C019645-A280-4581-8CD3-E39A857CD9FE}" srcOrd="0" destOrd="0" presId="urn:microsoft.com/office/officeart/2011/layout/TabList"/>
    <dgm:cxn modelId="{36739734-1CFB-48E0-8FE7-C792E1BCA34B}" srcId="{37587C0D-8363-4643-8A87-47D0DA669CA8}" destId="{31352FCB-4BDA-4519-8A8B-33A57C74634D}" srcOrd="4" destOrd="0" parTransId="{EC851C99-4A71-4715-9C1C-3A04D810FE2E}" sibTransId="{072F1D3C-08A6-44C7-9F4A-ABF4289C8554}"/>
    <dgm:cxn modelId="{FCBA555D-F32E-4F69-BE12-9388B42DAD0B}" type="presOf" srcId="{99367D58-BF4A-4088-9CD1-1F972E8D987B}" destId="{EC2FC2D2-18F1-47FA-A55A-8068BB557359}" srcOrd="0" destOrd="0" presId="urn:microsoft.com/office/officeart/2011/layout/TabList"/>
    <dgm:cxn modelId="{05004D4F-8F7F-4934-A042-7BE2F7C3896C}" type="presOf" srcId="{31352FCB-4BDA-4519-8A8B-33A57C74634D}" destId="{4C90DD28-784D-4A3C-B3D1-A3C0FF39DFD0}" srcOrd="0" destOrd="0" presId="urn:microsoft.com/office/officeart/2011/layout/TabList"/>
    <dgm:cxn modelId="{FD75C34F-8FF0-4252-AA3D-113C8329B163}" srcId="{869E8D45-DAED-4C7C-A10F-8F006928043B}" destId="{E6AA5566-0DB9-44EB-931C-15F6140A210C}" srcOrd="0" destOrd="0" parTransId="{2EA86D0B-3725-4510-9F42-2A2FB2CBD580}" sibTransId="{89454642-D0E5-4D33-AB49-BC6D22BBA263}"/>
    <dgm:cxn modelId="{56DCE955-1F33-4E5D-83E1-50B854A80FED}" type="presOf" srcId="{13532E72-D317-4E5D-A878-1CB4C08B75A2}" destId="{680DE3DE-4D45-431C-875F-AAF7E3009E26}" srcOrd="0" destOrd="0" presId="urn:microsoft.com/office/officeart/2011/layout/TabList"/>
    <dgm:cxn modelId="{3036F979-3B27-4FAA-9D58-063A658D3EDD}" srcId="{37587C0D-8363-4643-8A87-47D0DA669CA8}" destId="{10026C04-63B0-44D4-8ACE-1C1030115E2F}" srcOrd="5" destOrd="0" parTransId="{BC49CFB4-A27A-42D9-8B05-AFEAEE8DB490}" sibTransId="{CB51F418-3009-43C1-8B5B-7BCA84099817}"/>
    <dgm:cxn modelId="{AE165F7E-364C-4223-B179-C9C0C1943762}" srcId="{10026C04-63B0-44D4-8ACE-1C1030115E2F}" destId="{839F35F8-A0CC-41A8-9A8D-B0D7B814736F}" srcOrd="0" destOrd="0" parTransId="{73FE65A6-9D40-4ECE-AD61-72C73FAC117D}" sibTransId="{BB56EE77-0111-43FB-863E-0E77285F9496}"/>
    <dgm:cxn modelId="{B4606786-D623-4FFD-B883-E14AD99E98A8}" type="presOf" srcId="{CA47D3E5-1363-43DB-8139-FC39AFD4CF75}" destId="{F0BCB311-D145-4E89-B7BD-22E428A1E4C5}" srcOrd="0" destOrd="0" presId="urn:microsoft.com/office/officeart/2011/layout/TabList"/>
    <dgm:cxn modelId="{83D0DBA1-2592-42E8-AB8D-362AA005CF0C}" type="presOf" srcId="{869E8D45-DAED-4C7C-A10F-8F006928043B}" destId="{38BE53C8-0829-4959-839D-57844052367A}" srcOrd="0" destOrd="0" presId="urn:microsoft.com/office/officeart/2011/layout/TabList"/>
    <dgm:cxn modelId="{79BBD9A2-AC1B-4993-9578-EBD46DA2F466}" type="presOf" srcId="{C5C582F2-201F-43DE-A8CC-1874922F8BFB}" destId="{FAE52F06-588D-4F5D-BEAC-89674929E808}" srcOrd="0" destOrd="0" presId="urn:microsoft.com/office/officeart/2011/layout/TabList"/>
    <dgm:cxn modelId="{085C21B1-1806-460B-B5CF-A0EBA5584309}" type="presOf" srcId="{D3196062-2D18-4FD0-8204-3FA4DA051C29}" destId="{44745AF6-C805-40BB-A825-FD7410A2A69A}" srcOrd="0" destOrd="0" presId="urn:microsoft.com/office/officeart/2011/layout/TabList"/>
    <dgm:cxn modelId="{4A19A1B3-2314-49F3-8D60-D05B7E06CAA8}" type="presOf" srcId="{37587C0D-8363-4643-8A87-47D0DA669CA8}" destId="{0D5C29B0-1F46-4ED9-9613-157B47954FBB}" srcOrd="0" destOrd="0" presId="urn:microsoft.com/office/officeart/2011/layout/TabList"/>
    <dgm:cxn modelId="{28908CB4-6F8E-4489-A1F9-5AC7F66DD590}" srcId="{37587C0D-8363-4643-8A87-47D0DA669CA8}" destId="{CA47D3E5-1363-43DB-8139-FC39AFD4CF75}" srcOrd="2" destOrd="0" parTransId="{0E75E2B4-BA5F-4A42-A8C4-FFFAA13F0081}" sibTransId="{C933AD98-FE5B-45B7-906E-211AC564B52E}"/>
    <dgm:cxn modelId="{DE41A8B4-CE3B-4C47-8A13-1ECF82DB90B1}" srcId="{37587C0D-8363-4643-8A87-47D0DA669CA8}" destId="{869E8D45-DAED-4C7C-A10F-8F006928043B}" srcOrd="3" destOrd="0" parTransId="{5C6E4BAF-FB71-49D1-B132-84A1E1CE46FB}" sibTransId="{D606FBA3-A5CF-4BAC-8586-81A32B5B4D7A}"/>
    <dgm:cxn modelId="{68EA12B9-18C2-45F2-AC02-03D0E9DD1589}" srcId="{99367D58-BF4A-4088-9CD1-1F972E8D987B}" destId="{C5C582F2-201F-43DE-A8CC-1874922F8BFB}" srcOrd="0" destOrd="0" parTransId="{76F9BECD-3972-4D16-8B66-D6B285336483}" sibTransId="{97D0F56A-742E-4966-8F3B-2D1D34098057}"/>
    <dgm:cxn modelId="{AF8A9DB9-370A-4316-8D48-89E92277B2C1}" type="presOf" srcId="{0B2E927F-B079-4ED8-BC71-FEC062AF179C}" destId="{ED9A5385-1E55-47F9-BCCE-FBD469A2354A}" srcOrd="0" destOrd="0" presId="urn:microsoft.com/office/officeart/2011/layout/TabList"/>
    <dgm:cxn modelId="{C92F3FC1-EFA4-4003-A5F1-0542D5AE6EAB}" srcId="{31352FCB-4BDA-4519-8A8B-33A57C74634D}" destId="{0B2E927F-B079-4ED8-BC71-FEC062AF179C}" srcOrd="0" destOrd="0" parTransId="{BD538A70-D569-4394-8BF4-B781FF1021AB}" sibTransId="{5B4BCD87-BF59-419A-98EF-3DE2F5656CF1}"/>
    <dgm:cxn modelId="{8EC987C1-D1EA-4325-A321-21661D11FD01}" srcId="{1D5432D0-F126-42B4-B54B-99E4103BE13D}" destId="{13532E72-D317-4E5D-A878-1CB4C08B75A2}" srcOrd="0" destOrd="0" parTransId="{292119D8-357B-4FB6-8365-53FADD40E668}" sibTransId="{7A4E40D1-9C01-4C3D-A25F-E9167CF53707}"/>
    <dgm:cxn modelId="{A9F07CD0-E147-4D1B-9049-95FB5489A7CF}" srcId="{CA47D3E5-1363-43DB-8139-FC39AFD4CF75}" destId="{1B33F73C-554F-400C-A4CE-DA80C4E347A0}" srcOrd="0" destOrd="0" parTransId="{33A53710-2553-4C5D-9677-BFAE9369C186}" sibTransId="{DA77A842-8901-49E6-AE42-C7A7DAA7C01E}"/>
    <dgm:cxn modelId="{4A4891D2-911B-440E-9993-45389040F46C}" type="presOf" srcId="{E6AA5566-0DB9-44EB-931C-15F6140A210C}" destId="{F35495A9-CAE7-406B-8B1E-839717C8D8C1}" srcOrd="0" destOrd="0" presId="urn:microsoft.com/office/officeart/2011/layout/TabList"/>
    <dgm:cxn modelId="{576F2CEE-4FBE-46AF-84B5-083277BA6F72}" srcId="{37587C0D-8363-4643-8A87-47D0DA669CA8}" destId="{99367D58-BF4A-4088-9CD1-1F972E8D987B}" srcOrd="1" destOrd="0" parTransId="{01D767AD-5041-46D1-BA34-A9FBE3CE00E4}" sibTransId="{B47E4236-A902-4335-9AD0-38A425EED17A}"/>
    <dgm:cxn modelId="{734EA9F4-4906-4F86-8B27-57647C54B640}" srcId="{D3196062-2D18-4FD0-8204-3FA4DA051C29}" destId="{B763B008-C8DB-4CDA-B0B7-E1E412BEEB09}" srcOrd="0" destOrd="0" parTransId="{4226F19A-D64F-4EA1-84C8-7A069BD33EDA}" sibTransId="{9E738EC6-3630-4CE3-957B-4AEAB0ECF385}"/>
    <dgm:cxn modelId="{83EE6DFC-7297-4A23-B15E-71F043E62FB9}" type="presOf" srcId="{1B33F73C-554F-400C-A4CE-DA80C4E347A0}" destId="{352E35CE-6924-407D-A60C-EE006A66852F}" srcOrd="0" destOrd="0" presId="urn:microsoft.com/office/officeart/2011/layout/TabList"/>
    <dgm:cxn modelId="{717030FE-6C2F-42AF-A0EC-6DDB54B4CAC7}" srcId="{37587C0D-8363-4643-8A87-47D0DA669CA8}" destId="{1D5432D0-F126-42B4-B54B-99E4103BE13D}" srcOrd="6" destOrd="0" parTransId="{044BB7A5-E78E-44CB-B422-F6F7CA49E716}" sibTransId="{E882DFFB-7A30-48E2-97A3-7B5734C8CA3A}"/>
    <dgm:cxn modelId="{3B2B35BA-5832-4D58-86B5-F3F0A4F2D140}" type="presParOf" srcId="{0D5C29B0-1F46-4ED9-9613-157B47954FBB}" destId="{9C0A5165-5EED-462A-8831-FA6E633F21A2}" srcOrd="0" destOrd="0" presId="urn:microsoft.com/office/officeart/2011/layout/TabList"/>
    <dgm:cxn modelId="{A95FD808-85CF-41B4-9EF3-6EBCFA5D6A5E}" type="presParOf" srcId="{9C0A5165-5EED-462A-8831-FA6E633F21A2}" destId="{B674ACB0-0E59-454D-9226-BAC53B236301}" srcOrd="0" destOrd="0" presId="urn:microsoft.com/office/officeart/2011/layout/TabList"/>
    <dgm:cxn modelId="{E8E47A41-114C-4331-B730-8E2A9DC3AA49}" type="presParOf" srcId="{9C0A5165-5EED-462A-8831-FA6E633F21A2}" destId="{44745AF6-C805-40BB-A825-FD7410A2A69A}" srcOrd="1" destOrd="0" presId="urn:microsoft.com/office/officeart/2011/layout/TabList"/>
    <dgm:cxn modelId="{B75AF6C7-9377-48CB-9456-DE13CCEA8C1E}" type="presParOf" srcId="{9C0A5165-5EED-462A-8831-FA6E633F21A2}" destId="{28311C4C-A8AF-4804-8EE2-85781DB0FEBA}" srcOrd="2" destOrd="0" presId="urn:microsoft.com/office/officeart/2011/layout/TabList"/>
    <dgm:cxn modelId="{842ADFA6-1EBF-4EF2-832B-A4858F3E54E7}" type="presParOf" srcId="{0D5C29B0-1F46-4ED9-9613-157B47954FBB}" destId="{2D2B1375-414B-483A-A090-298B91912AE8}" srcOrd="1" destOrd="0" presId="urn:microsoft.com/office/officeart/2011/layout/TabList"/>
    <dgm:cxn modelId="{7660C4CF-9A82-4847-B62D-E70418ED6508}" type="presParOf" srcId="{0D5C29B0-1F46-4ED9-9613-157B47954FBB}" destId="{A1882EC0-41E0-42E7-8426-6D6AD725A55F}" srcOrd="2" destOrd="0" presId="urn:microsoft.com/office/officeart/2011/layout/TabList"/>
    <dgm:cxn modelId="{8C7D0647-247D-4662-B1EE-A7C232F165B7}" type="presParOf" srcId="{A1882EC0-41E0-42E7-8426-6D6AD725A55F}" destId="{FAE52F06-588D-4F5D-BEAC-89674929E808}" srcOrd="0" destOrd="0" presId="urn:microsoft.com/office/officeart/2011/layout/TabList"/>
    <dgm:cxn modelId="{BE1206BD-D34C-465F-84A0-389F4133A2FC}" type="presParOf" srcId="{A1882EC0-41E0-42E7-8426-6D6AD725A55F}" destId="{EC2FC2D2-18F1-47FA-A55A-8068BB557359}" srcOrd="1" destOrd="0" presId="urn:microsoft.com/office/officeart/2011/layout/TabList"/>
    <dgm:cxn modelId="{DC66A5E8-7565-4088-B46A-F1C200490A44}" type="presParOf" srcId="{A1882EC0-41E0-42E7-8426-6D6AD725A55F}" destId="{2D825B30-D0FA-4990-896A-0C55103A3397}" srcOrd="2" destOrd="0" presId="urn:microsoft.com/office/officeart/2011/layout/TabList"/>
    <dgm:cxn modelId="{2FE8EF51-74AF-4F94-A541-DE811969DE54}" type="presParOf" srcId="{0D5C29B0-1F46-4ED9-9613-157B47954FBB}" destId="{1A3CF2EF-FC38-481B-AC12-B049BD06A1B1}" srcOrd="3" destOrd="0" presId="urn:microsoft.com/office/officeart/2011/layout/TabList"/>
    <dgm:cxn modelId="{1FDA77EC-0A34-43A7-AC3D-54321D594BB2}" type="presParOf" srcId="{0D5C29B0-1F46-4ED9-9613-157B47954FBB}" destId="{9C95B363-3B76-4A4A-A4C3-84B1A5CBE9AA}" srcOrd="4" destOrd="0" presId="urn:microsoft.com/office/officeart/2011/layout/TabList"/>
    <dgm:cxn modelId="{8F6F10F7-CEEE-4E1C-8A68-15FA2A1D4D65}" type="presParOf" srcId="{9C95B363-3B76-4A4A-A4C3-84B1A5CBE9AA}" destId="{352E35CE-6924-407D-A60C-EE006A66852F}" srcOrd="0" destOrd="0" presId="urn:microsoft.com/office/officeart/2011/layout/TabList"/>
    <dgm:cxn modelId="{39D1CE94-4A34-4736-ADEA-2F4609DE9A6C}" type="presParOf" srcId="{9C95B363-3B76-4A4A-A4C3-84B1A5CBE9AA}" destId="{F0BCB311-D145-4E89-B7BD-22E428A1E4C5}" srcOrd="1" destOrd="0" presId="urn:microsoft.com/office/officeart/2011/layout/TabList"/>
    <dgm:cxn modelId="{8E60C81B-E249-4ABB-A42C-2FA1DF2142B7}" type="presParOf" srcId="{9C95B363-3B76-4A4A-A4C3-84B1A5CBE9AA}" destId="{97154490-6496-46FA-BB92-A0139E1B674D}" srcOrd="2" destOrd="0" presId="urn:microsoft.com/office/officeart/2011/layout/TabList"/>
    <dgm:cxn modelId="{C5F7BE52-E960-4090-817C-2C7888D69CBC}" type="presParOf" srcId="{0D5C29B0-1F46-4ED9-9613-157B47954FBB}" destId="{649DDCC6-E4CE-4B3A-AB7C-A3714E0447F5}" srcOrd="5" destOrd="0" presId="urn:microsoft.com/office/officeart/2011/layout/TabList"/>
    <dgm:cxn modelId="{75914878-2B65-464B-A5AE-84D6DE6CB18B}" type="presParOf" srcId="{0D5C29B0-1F46-4ED9-9613-157B47954FBB}" destId="{DB8AFCEF-252B-4058-988C-CC2099DA87DD}" srcOrd="6" destOrd="0" presId="urn:microsoft.com/office/officeart/2011/layout/TabList"/>
    <dgm:cxn modelId="{54B8FF57-C6E0-43EB-99E5-8F90F0ED11BC}" type="presParOf" srcId="{DB8AFCEF-252B-4058-988C-CC2099DA87DD}" destId="{F35495A9-CAE7-406B-8B1E-839717C8D8C1}" srcOrd="0" destOrd="0" presId="urn:microsoft.com/office/officeart/2011/layout/TabList"/>
    <dgm:cxn modelId="{6FD179EF-CAD1-40A7-B8A8-F0613AFEE769}" type="presParOf" srcId="{DB8AFCEF-252B-4058-988C-CC2099DA87DD}" destId="{38BE53C8-0829-4959-839D-57844052367A}" srcOrd="1" destOrd="0" presId="urn:microsoft.com/office/officeart/2011/layout/TabList"/>
    <dgm:cxn modelId="{D420A699-1253-4D73-BDE0-7A8AEC437BE8}" type="presParOf" srcId="{DB8AFCEF-252B-4058-988C-CC2099DA87DD}" destId="{26F65553-B4F1-46AA-8DAE-3B8FD9203E4E}" srcOrd="2" destOrd="0" presId="urn:microsoft.com/office/officeart/2011/layout/TabList"/>
    <dgm:cxn modelId="{7876465D-A3D0-477B-ACF6-8447EEBA6ED1}" type="presParOf" srcId="{0D5C29B0-1F46-4ED9-9613-157B47954FBB}" destId="{6393E852-8D5B-46F0-8401-D26768DD9290}" srcOrd="7" destOrd="0" presId="urn:microsoft.com/office/officeart/2011/layout/TabList"/>
    <dgm:cxn modelId="{9D20169E-55FB-42BD-A5B9-6329A3A8ED29}" type="presParOf" srcId="{0D5C29B0-1F46-4ED9-9613-157B47954FBB}" destId="{DCF41E2C-382D-4C18-AA53-7BCAE866116F}" srcOrd="8" destOrd="0" presId="urn:microsoft.com/office/officeart/2011/layout/TabList"/>
    <dgm:cxn modelId="{88DDAEFA-3648-4130-9CAB-03CA7DD53170}" type="presParOf" srcId="{DCF41E2C-382D-4C18-AA53-7BCAE866116F}" destId="{ED9A5385-1E55-47F9-BCCE-FBD469A2354A}" srcOrd="0" destOrd="0" presId="urn:microsoft.com/office/officeart/2011/layout/TabList"/>
    <dgm:cxn modelId="{40C3FA0E-4ACB-44C6-8FB2-3614CC356835}" type="presParOf" srcId="{DCF41E2C-382D-4C18-AA53-7BCAE866116F}" destId="{4C90DD28-784D-4A3C-B3D1-A3C0FF39DFD0}" srcOrd="1" destOrd="0" presId="urn:microsoft.com/office/officeart/2011/layout/TabList"/>
    <dgm:cxn modelId="{D0A59617-2540-43FE-9E53-4F790E6FD878}" type="presParOf" srcId="{DCF41E2C-382D-4C18-AA53-7BCAE866116F}" destId="{C1C11359-5DF9-47CB-9C1D-F072DAC74EDF}" srcOrd="2" destOrd="0" presId="urn:microsoft.com/office/officeart/2011/layout/TabList"/>
    <dgm:cxn modelId="{4F944076-39A0-4747-B4DC-4959C1631AC7}" type="presParOf" srcId="{0D5C29B0-1F46-4ED9-9613-157B47954FBB}" destId="{74E1473F-FDF2-4705-BDA7-4CA517C90139}" srcOrd="9" destOrd="0" presId="urn:microsoft.com/office/officeart/2011/layout/TabList"/>
    <dgm:cxn modelId="{86013DA5-CF00-4F71-9CD5-FC9D1A8DFDF9}" type="presParOf" srcId="{0D5C29B0-1F46-4ED9-9613-157B47954FBB}" destId="{D528D0CF-A3C8-46FE-B02B-8DB65D30539B}" srcOrd="10" destOrd="0" presId="urn:microsoft.com/office/officeart/2011/layout/TabList"/>
    <dgm:cxn modelId="{6DABB88B-9AAF-4B05-8D8A-9A51614FA613}" type="presParOf" srcId="{D528D0CF-A3C8-46FE-B02B-8DB65D30539B}" destId="{C79039BA-7593-4B30-A352-C2FB45DE5D93}" srcOrd="0" destOrd="0" presId="urn:microsoft.com/office/officeart/2011/layout/TabList"/>
    <dgm:cxn modelId="{BC1A08B5-910F-4B0A-AFA3-DBC9D10D8724}" type="presParOf" srcId="{D528D0CF-A3C8-46FE-B02B-8DB65D30539B}" destId="{0D8CA601-4506-4278-AEE0-8BBA844069E3}" srcOrd="1" destOrd="0" presId="urn:microsoft.com/office/officeart/2011/layout/TabList"/>
    <dgm:cxn modelId="{88D7484A-A9A8-4D56-AD15-93A58120834B}" type="presParOf" srcId="{D528D0CF-A3C8-46FE-B02B-8DB65D30539B}" destId="{C2051B4F-F9BC-464B-B044-4EDE28A7FEC6}" srcOrd="2" destOrd="0" presId="urn:microsoft.com/office/officeart/2011/layout/TabList"/>
    <dgm:cxn modelId="{B77B753A-C444-4CBA-B936-8851A04988FD}" type="presParOf" srcId="{0D5C29B0-1F46-4ED9-9613-157B47954FBB}" destId="{D4DF9712-07F9-430D-A544-CC79BF2976A6}" srcOrd="11" destOrd="0" presId="urn:microsoft.com/office/officeart/2011/layout/TabList"/>
    <dgm:cxn modelId="{54BCACF5-4186-4398-9387-BB03CF5D900B}" type="presParOf" srcId="{0D5C29B0-1F46-4ED9-9613-157B47954FBB}" destId="{A4FFE075-FDB2-45F3-9124-EA45114C38A0}" srcOrd="12" destOrd="0" presId="urn:microsoft.com/office/officeart/2011/layout/TabList"/>
    <dgm:cxn modelId="{BF4312FB-3FCD-454B-BCB0-82B36688EC94}" type="presParOf" srcId="{A4FFE075-FDB2-45F3-9124-EA45114C38A0}" destId="{680DE3DE-4D45-431C-875F-AAF7E3009E26}" srcOrd="0" destOrd="0" presId="urn:microsoft.com/office/officeart/2011/layout/TabList"/>
    <dgm:cxn modelId="{1A030B52-5FDD-4524-92B5-1CC747B24A5E}" type="presParOf" srcId="{A4FFE075-FDB2-45F3-9124-EA45114C38A0}" destId="{4C019645-A280-4581-8CD3-E39A857CD9FE}" srcOrd="1" destOrd="0" presId="urn:microsoft.com/office/officeart/2011/layout/TabList"/>
    <dgm:cxn modelId="{68C89CF3-DB45-4065-985F-D690D24CB2B7}" type="presParOf" srcId="{A4FFE075-FDB2-45F3-9124-EA45114C38A0}" destId="{180AF746-9670-41A5-BE8A-4495855CA271}" srcOrd="2" destOrd="0" presId="urn:microsoft.com/office/officeart/2011/layout/TabList"/>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0AF746-9670-41A5-BE8A-4495855CA271}">
      <dsp:nvSpPr>
        <dsp:cNvPr id="0" name=""/>
        <dsp:cNvSpPr/>
      </dsp:nvSpPr>
      <dsp:spPr>
        <a:xfrm>
          <a:off x="0" y="9197003"/>
          <a:ext cx="21334412" cy="0"/>
        </a:xfrm>
        <a:prstGeom prst="line">
          <a:avLst/>
        </a:pr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2051B4F-F9BC-464B-B044-4EDE28A7FEC6}">
      <dsp:nvSpPr>
        <dsp:cNvPr id="0" name=""/>
        <dsp:cNvSpPr/>
      </dsp:nvSpPr>
      <dsp:spPr>
        <a:xfrm>
          <a:off x="0" y="7874718"/>
          <a:ext cx="21334412" cy="0"/>
        </a:xfrm>
        <a:prstGeom prst="line">
          <a:avLst/>
        </a:pr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1C11359-5DF9-47CB-9C1D-F072DAC74EDF}">
      <dsp:nvSpPr>
        <dsp:cNvPr id="0" name=""/>
        <dsp:cNvSpPr/>
      </dsp:nvSpPr>
      <dsp:spPr>
        <a:xfrm>
          <a:off x="0" y="6552434"/>
          <a:ext cx="21334412" cy="0"/>
        </a:xfrm>
        <a:prstGeom prst="line">
          <a:avLst/>
        </a:pr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6F65553-B4F1-46AA-8DAE-3B8FD9203E4E}">
      <dsp:nvSpPr>
        <dsp:cNvPr id="0" name=""/>
        <dsp:cNvSpPr/>
      </dsp:nvSpPr>
      <dsp:spPr>
        <a:xfrm>
          <a:off x="0" y="5230150"/>
          <a:ext cx="21334412" cy="0"/>
        </a:xfrm>
        <a:prstGeom prst="line">
          <a:avLst/>
        </a:pr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7154490-6496-46FA-BB92-A0139E1B674D}">
      <dsp:nvSpPr>
        <dsp:cNvPr id="0" name=""/>
        <dsp:cNvSpPr/>
      </dsp:nvSpPr>
      <dsp:spPr>
        <a:xfrm>
          <a:off x="0" y="3907865"/>
          <a:ext cx="21334412" cy="0"/>
        </a:xfrm>
        <a:prstGeom prst="line">
          <a:avLst/>
        </a:pr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D825B30-D0FA-4990-896A-0C55103A3397}">
      <dsp:nvSpPr>
        <dsp:cNvPr id="0" name=""/>
        <dsp:cNvSpPr/>
      </dsp:nvSpPr>
      <dsp:spPr>
        <a:xfrm>
          <a:off x="0" y="2585581"/>
          <a:ext cx="21334412" cy="0"/>
        </a:xfrm>
        <a:prstGeom prst="line">
          <a:avLst/>
        </a:pr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8311C4C-A8AF-4804-8EE2-85781DB0FEBA}">
      <dsp:nvSpPr>
        <dsp:cNvPr id="0" name=""/>
        <dsp:cNvSpPr/>
      </dsp:nvSpPr>
      <dsp:spPr>
        <a:xfrm>
          <a:off x="0" y="1263297"/>
          <a:ext cx="21334412" cy="0"/>
        </a:xfrm>
        <a:prstGeom prst="line">
          <a:avLst/>
        </a:pr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674ACB0-0E59-454D-9226-BAC53B236301}">
      <dsp:nvSpPr>
        <dsp:cNvPr id="0" name=""/>
        <dsp:cNvSpPr/>
      </dsp:nvSpPr>
      <dsp:spPr>
        <a:xfrm>
          <a:off x="5546947" y="3978"/>
          <a:ext cx="15787464" cy="12593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l" defTabSz="1244600">
            <a:lnSpc>
              <a:spcPct val="90000"/>
            </a:lnSpc>
            <a:spcBef>
              <a:spcPct val="0"/>
            </a:spcBef>
            <a:spcAft>
              <a:spcPct val="35000"/>
            </a:spcAft>
            <a:buNone/>
          </a:pPr>
          <a:r>
            <a:rPr lang="en-IN" sz="2800" b="0" i="0" kern="1200" dirty="0">
              <a:latin typeface="Helvetica Now Text" panose="020B0504030202020204" pitchFamily="34" charset="0"/>
              <a:ea typeface="+mn-ea"/>
              <a:cs typeface="+mn-cs"/>
            </a:rPr>
            <a:t>The</a:t>
          </a:r>
          <a:r>
            <a:rPr lang="en-IN" sz="2800" b="0" i="0" kern="1200" dirty="0">
              <a:latin typeface="Helvetica Now Text" panose="020B0504030202020204" pitchFamily="34" charset="0"/>
            </a:rPr>
            <a:t> listed Day Care procedures are covered on IPD and OPD bases</a:t>
          </a:r>
          <a:endParaRPr lang="en-US" sz="2800" b="0" kern="1200" dirty="0">
            <a:latin typeface="Helvetica Now Text" panose="020B0504030202020204" pitchFamily="34" charset="0"/>
          </a:endParaRPr>
        </a:p>
      </dsp:txBody>
      <dsp:txXfrm>
        <a:off x="5546947" y="3978"/>
        <a:ext cx="15787464" cy="1259318"/>
      </dsp:txXfrm>
    </dsp:sp>
    <dsp:sp modelId="{44745AF6-C805-40BB-A825-FD7410A2A69A}">
      <dsp:nvSpPr>
        <dsp:cNvPr id="0" name=""/>
        <dsp:cNvSpPr/>
      </dsp:nvSpPr>
      <dsp:spPr>
        <a:xfrm>
          <a:off x="0" y="3978"/>
          <a:ext cx="5546947" cy="1259318"/>
        </a:xfrm>
        <a:prstGeom prst="round2SameRect">
          <a:avLst>
            <a:gd name="adj1" fmla="val 16670"/>
            <a:gd name="adj2" fmla="val 0"/>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1422400">
            <a:lnSpc>
              <a:spcPct val="90000"/>
            </a:lnSpc>
            <a:spcBef>
              <a:spcPct val="0"/>
            </a:spcBef>
            <a:spcAft>
              <a:spcPct val="35000"/>
            </a:spcAft>
            <a:buNone/>
          </a:pPr>
          <a:r>
            <a:rPr lang="en-IN" sz="3200" b="1" i="0" kern="1200" dirty="0">
              <a:latin typeface="Helvetica Now Text" panose="020B0504030202020204" pitchFamily="34" charset="0"/>
            </a:rPr>
            <a:t>Day Care Procedures:</a:t>
          </a:r>
          <a:endParaRPr lang="en-US" sz="3200" kern="1200" dirty="0">
            <a:latin typeface="Helvetica Now Text" panose="020B0504030202020204" pitchFamily="34" charset="0"/>
          </a:endParaRPr>
        </a:p>
      </dsp:txBody>
      <dsp:txXfrm>
        <a:off x="61486" y="65464"/>
        <a:ext cx="5423975" cy="1197832"/>
      </dsp:txXfrm>
    </dsp:sp>
    <dsp:sp modelId="{FAE52F06-588D-4F5D-BEAC-89674929E808}">
      <dsp:nvSpPr>
        <dsp:cNvPr id="0" name=""/>
        <dsp:cNvSpPr/>
      </dsp:nvSpPr>
      <dsp:spPr>
        <a:xfrm>
          <a:off x="5546947" y="1326263"/>
          <a:ext cx="15787464" cy="12593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l" defTabSz="1244600">
            <a:lnSpc>
              <a:spcPct val="90000"/>
            </a:lnSpc>
            <a:spcBef>
              <a:spcPct val="0"/>
            </a:spcBef>
            <a:spcAft>
              <a:spcPct val="35000"/>
            </a:spcAft>
            <a:buNone/>
          </a:pPr>
          <a:r>
            <a:rPr lang="en-IN" sz="2800" b="0" i="0" kern="1200" dirty="0">
              <a:latin typeface="Helvetica Now Text" panose="020B0504030202020204" pitchFamily="34" charset="0"/>
            </a:rPr>
            <a:t>Includes refractive error correction (+/-6), macular degeneration, ACL treatment (+/-7), and LASIK surgery (+/-6.5) for both OPD and IPD.</a:t>
          </a:r>
          <a:endParaRPr lang="en-US" sz="2800" b="0" kern="1200" dirty="0">
            <a:latin typeface="Helvetica Now Text" panose="020B0504030202020204" pitchFamily="34" charset="0"/>
          </a:endParaRPr>
        </a:p>
      </dsp:txBody>
      <dsp:txXfrm>
        <a:off x="5546947" y="1326263"/>
        <a:ext cx="15787464" cy="1259318"/>
      </dsp:txXfrm>
    </dsp:sp>
    <dsp:sp modelId="{EC2FC2D2-18F1-47FA-A55A-8068BB557359}">
      <dsp:nvSpPr>
        <dsp:cNvPr id="0" name=""/>
        <dsp:cNvSpPr/>
      </dsp:nvSpPr>
      <dsp:spPr>
        <a:xfrm>
          <a:off x="0" y="1326263"/>
          <a:ext cx="5546947" cy="1259318"/>
        </a:xfrm>
        <a:prstGeom prst="round2SameRect">
          <a:avLst>
            <a:gd name="adj1" fmla="val 16670"/>
            <a:gd name="adj2" fmla="val 0"/>
          </a:avLst>
        </a:prstGeom>
        <a:solidFill>
          <a:schemeClr val="accent2">
            <a:hueOff val="-96773"/>
            <a:satOff val="911"/>
            <a:lumOff val="2712"/>
            <a:alphaOff val="0"/>
          </a:schemeClr>
        </a:solidFill>
        <a:ln w="12700" cap="flat" cmpd="sng" algn="ctr">
          <a:solidFill>
            <a:schemeClr val="accent2">
              <a:hueOff val="-96773"/>
              <a:satOff val="911"/>
              <a:lumOff val="271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1422400">
            <a:lnSpc>
              <a:spcPct val="90000"/>
            </a:lnSpc>
            <a:spcBef>
              <a:spcPct val="0"/>
            </a:spcBef>
            <a:spcAft>
              <a:spcPct val="35000"/>
            </a:spcAft>
            <a:buNone/>
          </a:pPr>
          <a:r>
            <a:rPr lang="en-IN" sz="3200" b="1" i="0" kern="1200" dirty="0">
              <a:latin typeface="Helvetica Now Text" panose="020B0504030202020204" pitchFamily="34" charset="0"/>
            </a:rPr>
            <a:t>Enhanced Coverage</a:t>
          </a:r>
          <a:endParaRPr lang="en-US" sz="3200" kern="1200" dirty="0">
            <a:latin typeface="Helvetica Now Text" panose="020B0504030202020204" pitchFamily="34" charset="0"/>
          </a:endParaRPr>
        </a:p>
      </dsp:txBody>
      <dsp:txXfrm>
        <a:off x="61486" y="1387749"/>
        <a:ext cx="5423975" cy="1197832"/>
      </dsp:txXfrm>
    </dsp:sp>
    <dsp:sp modelId="{352E35CE-6924-407D-A60C-EE006A66852F}">
      <dsp:nvSpPr>
        <dsp:cNvPr id="0" name=""/>
        <dsp:cNvSpPr/>
      </dsp:nvSpPr>
      <dsp:spPr>
        <a:xfrm>
          <a:off x="5546947" y="2648547"/>
          <a:ext cx="15787464" cy="12593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l" defTabSz="1244600">
            <a:lnSpc>
              <a:spcPct val="90000"/>
            </a:lnSpc>
            <a:spcBef>
              <a:spcPct val="0"/>
            </a:spcBef>
            <a:spcAft>
              <a:spcPct val="35000"/>
            </a:spcAft>
            <a:buNone/>
          </a:pPr>
          <a:r>
            <a:rPr lang="en-IN" sz="2800" b="0" i="0" kern="1200" dirty="0">
              <a:latin typeface="Helvetica Now Text" panose="020B0504030202020204" pitchFamily="34" charset="0"/>
            </a:rPr>
            <a:t>Coverage for oral chemotherapy and peritoneal dialysis, even for home-based treatment on treating doctors’ advice only. </a:t>
          </a:r>
          <a:endParaRPr lang="en-US" sz="2800" b="0" kern="1200" dirty="0">
            <a:latin typeface="Helvetica Now Text" panose="020B0504030202020204" pitchFamily="34" charset="0"/>
          </a:endParaRPr>
        </a:p>
      </dsp:txBody>
      <dsp:txXfrm>
        <a:off x="5546947" y="2648547"/>
        <a:ext cx="15787464" cy="1259318"/>
      </dsp:txXfrm>
    </dsp:sp>
    <dsp:sp modelId="{F0BCB311-D145-4E89-B7BD-22E428A1E4C5}">
      <dsp:nvSpPr>
        <dsp:cNvPr id="0" name=""/>
        <dsp:cNvSpPr/>
      </dsp:nvSpPr>
      <dsp:spPr>
        <a:xfrm>
          <a:off x="0" y="2648547"/>
          <a:ext cx="5546947" cy="1259318"/>
        </a:xfrm>
        <a:prstGeom prst="round2SameRect">
          <a:avLst>
            <a:gd name="adj1" fmla="val 16670"/>
            <a:gd name="adj2" fmla="val 0"/>
          </a:avLst>
        </a:prstGeom>
        <a:solidFill>
          <a:schemeClr val="accent2">
            <a:hueOff val="-193546"/>
            <a:satOff val="1822"/>
            <a:lumOff val="5425"/>
            <a:alphaOff val="0"/>
          </a:schemeClr>
        </a:solidFill>
        <a:ln w="12700" cap="flat" cmpd="sng" algn="ctr">
          <a:solidFill>
            <a:schemeClr val="accent2">
              <a:hueOff val="-193546"/>
              <a:satOff val="1822"/>
              <a:lumOff val="542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1422400">
            <a:lnSpc>
              <a:spcPct val="90000"/>
            </a:lnSpc>
            <a:spcBef>
              <a:spcPct val="0"/>
            </a:spcBef>
            <a:spcAft>
              <a:spcPct val="35000"/>
            </a:spcAft>
            <a:buNone/>
          </a:pPr>
          <a:r>
            <a:rPr lang="en-IN" sz="3200" b="1" i="0" kern="1200" dirty="0">
              <a:latin typeface="Helvetica Now Text" panose="020B0504030202020204" pitchFamily="34" charset="0"/>
            </a:rPr>
            <a:t>Home-based Treatments</a:t>
          </a:r>
          <a:endParaRPr lang="en-US" sz="3200" kern="1200" dirty="0">
            <a:latin typeface="Helvetica Now Text" panose="020B0504030202020204" pitchFamily="34" charset="0"/>
          </a:endParaRPr>
        </a:p>
      </dsp:txBody>
      <dsp:txXfrm>
        <a:off x="61486" y="2710033"/>
        <a:ext cx="5423975" cy="1197832"/>
      </dsp:txXfrm>
    </dsp:sp>
    <dsp:sp modelId="{F35495A9-CAE7-406B-8B1E-839717C8D8C1}">
      <dsp:nvSpPr>
        <dsp:cNvPr id="0" name=""/>
        <dsp:cNvSpPr/>
      </dsp:nvSpPr>
      <dsp:spPr>
        <a:xfrm>
          <a:off x="5546947" y="3970831"/>
          <a:ext cx="15787464" cy="12593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l" defTabSz="1244600">
            <a:lnSpc>
              <a:spcPct val="90000"/>
            </a:lnSpc>
            <a:spcBef>
              <a:spcPct val="0"/>
            </a:spcBef>
            <a:spcAft>
              <a:spcPct val="35000"/>
            </a:spcAft>
            <a:buNone/>
          </a:pPr>
          <a:r>
            <a:rPr lang="en-IN" sz="2800" b="0" i="0" kern="1200" dirty="0">
              <a:latin typeface="Helvetica Now Text" panose="020B0504030202020204" pitchFamily="34" charset="0"/>
            </a:rPr>
            <a:t>Post hospitalization expenses covered up to 90days only for critical illness cases</a:t>
          </a:r>
          <a:endParaRPr lang="en-US" sz="2800" b="0" kern="1200" dirty="0">
            <a:latin typeface="Helvetica Now Text" panose="020B0504030202020204" pitchFamily="34" charset="0"/>
          </a:endParaRPr>
        </a:p>
      </dsp:txBody>
      <dsp:txXfrm>
        <a:off x="5546947" y="3970831"/>
        <a:ext cx="15787464" cy="1259318"/>
      </dsp:txXfrm>
    </dsp:sp>
    <dsp:sp modelId="{38BE53C8-0829-4959-839D-57844052367A}">
      <dsp:nvSpPr>
        <dsp:cNvPr id="0" name=""/>
        <dsp:cNvSpPr/>
      </dsp:nvSpPr>
      <dsp:spPr>
        <a:xfrm>
          <a:off x="0" y="3970831"/>
          <a:ext cx="5546947" cy="1259318"/>
        </a:xfrm>
        <a:prstGeom prst="round2SameRect">
          <a:avLst>
            <a:gd name="adj1" fmla="val 16670"/>
            <a:gd name="adj2" fmla="val 0"/>
          </a:avLst>
        </a:prstGeom>
        <a:solidFill>
          <a:schemeClr val="accent2">
            <a:hueOff val="-290319"/>
            <a:satOff val="2733"/>
            <a:lumOff val="8137"/>
            <a:alphaOff val="0"/>
          </a:schemeClr>
        </a:solidFill>
        <a:ln w="12700" cap="flat" cmpd="sng" algn="ctr">
          <a:solidFill>
            <a:schemeClr val="accent2">
              <a:hueOff val="-290319"/>
              <a:satOff val="2733"/>
              <a:lumOff val="8137"/>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1422400">
            <a:lnSpc>
              <a:spcPct val="90000"/>
            </a:lnSpc>
            <a:spcBef>
              <a:spcPct val="0"/>
            </a:spcBef>
            <a:spcAft>
              <a:spcPct val="35000"/>
            </a:spcAft>
            <a:buNone/>
          </a:pPr>
          <a:r>
            <a:rPr lang="en-IN" sz="3200" b="1" i="0" kern="1200" dirty="0">
              <a:latin typeface="Helvetica Now Text" panose="020B0504030202020204" pitchFamily="34" charset="0"/>
            </a:rPr>
            <a:t>Extended Post-Hospitalization</a:t>
          </a:r>
          <a:endParaRPr lang="en-US" sz="3200" kern="1200" dirty="0">
            <a:latin typeface="Helvetica Now Text" panose="020B0504030202020204" pitchFamily="34" charset="0"/>
          </a:endParaRPr>
        </a:p>
      </dsp:txBody>
      <dsp:txXfrm>
        <a:off x="61486" y="4032317"/>
        <a:ext cx="5423975" cy="1197832"/>
      </dsp:txXfrm>
    </dsp:sp>
    <dsp:sp modelId="{ED9A5385-1E55-47F9-BCCE-FBD469A2354A}">
      <dsp:nvSpPr>
        <dsp:cNvPr id="0" name=""/>
        <dsp:cNvSpPr/>
      </dsp:nvSpPr>
      <dsp:spPr>
        <a:xfrm>
          <a:off x="5546947" y="5293116"/>
          <a:ext cx="15787464" cy="12593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l" defTabSz="1244600">
            <a:lnSpc>
              <a:spcPct val="90000"/>
            </a:lnSpc>
            <a:spcBef>
              <a:spcPct val="0"/>
            </a:spcBef>
            <a:spcAft>
              <a:spcPct val="35000"/>
            </a:spcAft>
            <a:buNone/>
          </a:pPr>
          <a:r>
            <a:rPr lang="en-IN" sz="2800" b="0" i="0" kern="1200" dirty="0">
              <a:latin typeface="Helvetica Now Text" panose="020B0504030202020204" pitchFamily="34" charset="0"/>
            </a:rPr>
            <a:t>The intimation timelines have been extended to 60 days for new joiners or those who have recently married, and </a:t>
          </a:r>
          <a:r>
            <a:rPr lang="en-IN" sz="2800" b="1" i="0" kern="1200" dirty="0">
              <a:latin typeface="Helvetica Now Text" panose="020B0504030202020204" pitchFamily="34" charset="0"/>
            </a:rPr>
            <a:t>90 days for newborn babies</a:t>
          </a:r>
          <a:r>
            <a:rPr lang="en-IN" sz="2800" b="0" i="0" kern="1200" dirty="0">
              <a:latin typeface="Helvetica Now Text" panose="020B0504030202020204" pitchFamily="34" charset="0"/>
            </a:rPr>
            <a:t>.</a:t>
          </a:r>
          <a:endParaRPr lang="en-US" sz="2800" b="0" kern="1200" dirty="0">
            <a:latin typeface="Helvetica Now Text" panose="020B0504030202020204" pitchFamily="34" charset="0"/>
          </a:endParaRPr>
        </a:p>
      </dsp:txBody>
      <dsp:txXfrm>
        <a:off x="5546947" y="5293116"/>
        <a:ext cx="15787464" cy="1259318"/>
      </dsp:txXfrm>
    </dsp:sp>
    <dsp:sp modelId="{4C90DD28-784D-4A3C-B3D1-A3C0FF39DFD0}">
      <dsp:nvSpPr>
        <dsp:cNvPr id="0" name=""/>
        <dsp:cNvSpPr/>
      </dsp:nvSpPr>
      <dsp:spPr>
        <a:xfrm>
          <a:off x="0" y="5293116"/>
          <a:ext cx="5546947" cy="1259318"/>
        </a:xfrm>
        <a:prstGeom prst="round2SameRect">
          <a:avLst>
            <a:gd name="adj1" fmla="val 16670"/>
            <a:gd name="adj2" fmla="val 0"/>
          </a:avLst>
        </a:prstGeom>
        <a:solidFill>
          <a:schemeClr val="accent2">
            <a:hueOff val="-387092"/>
            <a:satOff val="3643"/>
            <a:lumOff val="10850"/>
            <a:alphaOff val="0"/>
          </a:schemeClr>
        </a:solidFill>
        <a:ln w="12700" cap="flat" cmpd="sng" algn="ctr">
          <a:solidFill>
            <a:schemeClr val="accent2">
              <a:hueOff val="-387092"/>
              <a:satOff val="3643"/>
              <a:lumOff val="1085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1422400">
            <a:lnSpc>
              <a:spcPct val="90000"/>
            </a:lnSpc>
            <a:spcBef>
              <a:spcPct val="0"/>
            </a:spcBef>
            <a:spcAft>
              <a:spcPct val="35000"/>
            </a:spcAft>
            <a:buNone/>
          </a:pPr>
          <a:r>
            <a:rPr lang="en-IN" sz="3200" b="1" i="0" kern="1200" dirty="0">
              <a:latin typeface="Helvetica Now Text" panose="020B0504030202020204" pitchFamily="34" charset="0"/>
            </a:rPr>
            <a:t>Improved Coverage Timelines</a:t>
          </a:r>
          <a:endParaRPr lang="en-US" sz="3200" kern="1200" dirty="0">
            <a:latin typeface="Helvetica Now Text" panose="020B0504030202020204" pitchFamily="34" charset="0"/>
          </a:endParaRPr>
        </a:p>
      </dsp:txBody>
      <dsp:txXfrm>
        <a:off x="61486" y="5354602"/>
        <a:ext cx="5423975" cy="1197832"/>
      </dsp:txXfrm>
    </dsp:sp>
    <dsp:sp modelId="{C79039BA-7593-4B30-A352-C2FB45DE5D93}">
      <dsp:nvSpPr>
        <dsp:cNvPr id="0" name=""/>
        <dsp:cNvSpPr/>
      </dsp:nvSpPr>
      <dsp:spPr>
        <a:xfrm>
          <a:off x="5546947" y="6615400"/>
          <a:ext cx="15787464" cy="12593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l" defTabSz="1244600">
            <a:lnSpc>
              <a:spcPct val="90000"/>
            </a:lnSpc>
            <a:spcBef>
              <a:spcPct val="0"/>
            </a:spcBef>
            <a:spcAft>
              <a:spcPct val="35000"/>
            </a:spcAft>
            <a:buSzPts val="1000"/>
            <a:buFont typeface="Symbol" panose="05050102010706020507" pitchFamily="18" charset="2"/>
            <a:buNone/>
          </a:pPr>
          <a:r>
            <a:rPr lang="en-IN" sz="2800" b="0" i="0" kern="1200" dirty="0">
              <a:solidFill>
                <a:srgbClr val="000000">
                  <a:hueOff val="0"/>
                  <a:satOff val="0"/>
                  <a:lumOff val="0"/>
                  <a:alphaOff val="0"/>
                </a:srgbClr>
              </a:solidFill>
              <a:latin typeface="Helvetica Now Text" panose="020B0504030202020204" pitchFamily="34" charset="0"/>
              <a:ea typeface="+mn-ea"/>
              <a:cs typeface="+mn-cs"/>
            </a:rPr>
            <a:t>Will be covered up to INR. 5,000, within the Maternity sublimit for both IPD and OPD </a:t>
          </a:r>
          <a:endParaRPr lang="en-US" sz="2800" b="0" i="0" kern="1200" dirty="0">
            <a:solidFill>
              <a:srgbClr val="000000">
                <a:hueOff val="0"/>
                <a:satOff val="0"/>
                <a:lumOff val="0"/>
                <a:alphaOff val="0"/>
              </a:srgbClr>
            </a:solidFill>
            <a:latin typeface="Helvetica Now Text" panose="020B0504030202020204" pitchFamily="34" charset="0"/>
            <a:ea typeface="+mn-ea"/>
            <a:cs typeface="+mn-cs"/>
          </a:endParaRPr>
        </a:p>
      </dsp:txBody>
      <dsp:txXfrm>
        <a:off x="5546947" y="6615400"/>
        <a:ext cx="15787464" cy="1259318"/>
      </dsp:txXfrm>
    </dsp:sp>
    <dsp:sp modelId="{0D8CA601-4506-4278-AEE0-8BBA844069E3}">
      <dsp:nvSpPr>
        <dsp:cNvPr id="0" name=""/>
        <dsp:cNvSpPr/>
      </dsp:nvSpPr>
      <dsp:spPr>
        <a:xfrm>
          <a:off x="0" y="6615400"/>
          <a:ext cx="5546947" cy="1259318"/>
        </a:xfrm>
        <a:prstGeom prst="round2SameRect">
          <a:avLst>
            <a:gd name="adj1" fmla="val 16670"/>
            <a:gd name="adj2" fmla="val 0"/>
          </a:avLst>
        </a:prstGeom>
        <a:solidFill>
          <a:schemeClr val="accent2">
            <a:hueOff val="-483865"/>
            <a:satOff val="4554"/>
            <a:lumOff val="13562"/>
            <a:alphaOff val="0"/>
          </a:schemeClr>
        </a:solidFill>
        <a:ln w="12700" cap="flat" cmpd="sng" algn="ctr">
          <a:solidFill>
            <a:schemeClr val="accent2">
              <a:hueOff val="-483865"/>
              <a:satOff val="4554"/>
              <a:lumOff val="1356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1422400">
            <a:lnSpc>
              <a:spcPct val="90000"/>
            </a:lnSpc>
            <a:spcBef>
              <a:spcPct val="0"/>
            </a:spcBef>
            <a:spcAft>
              <a:spcPct val="35000"/>
            </a:spcAft>
            <a:buNone/>
          </a:pPr>
          <a:r>
            <a:rPr lang="en-US" sz="3200" b="1" i="0" kern="1200" dirty="0">
              <a:solidFill>
                <a:srgbClr val="FFFFFF"/>
              </a:solidFill>
              <a:latin typeface="Helvetica Now Text" panose="020B0504030202020204" pitchFamily="34" charset="0"/>
              <a:ea typeface="+mn-ea"/>
              <a:cs typeface="+mn-cs"/>
            </a:rPr>
            <a:t>Pre and Post Natal Expenses </a:t>
          </a:r>
        </a:p>
      </dsp:txBody>
      <dsp:txXfrm>
        <a:off x="61486" y="6676886"/>
        <a:ext cx="5423975" cy="1197832"/>
      </dsp:txXfrm>
    </dsp:sp>
    <dsp:sp modelId="{680DE3DE-4D45-431C-875F-AAF7E3009E26}">
      <dsp:nvSpPr>
        <dsp:cNvPr id="0" name=""/>
        <dsp:cNvSpPr/>
      </dsp:nvSpPr>
      <dsp:spPr>
        <a:xfrm>
          <a:off x="5546947" y="7937684"/>
          <a:ext cx="15787464" cy="12593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l" defTabSz="1244600">
            <a:lnSpc>
              <a:spcPct val="90000"/>
            </a:lnSpc>
            <a:spcBef>
              <a:spcPct val="0"/>
            </a:spcBef>
            <a:spcAft>
              <a:spcPct val="35000"/>
            </a:spcAft>
            <a:buSzPts val="1000"/>
            <a:buFont typeface="Symbol" panose="05050102010706020507" pitchFamily="18" charset="2"/>
            <a:buNone/>
          </a:pPr>
          <a:r>
            <a:rPr lang="en-IN" sz="2800" b="0" i="0" kern="1200" dirty="0">
              <a:solidFill>
                <a:srgbClr val="000000">
                  <a:hueOff val="0"/>
                  <a:satOff val="0"/>
                  <a:lumOff val="0"/>
                  <a:alphaOff val="0"/>
                </a:srgbClr>
              </a:solidFill>
              <a:latin typeface="Helvetica Now Text" panose="020B0504030202020204" pitchFamily="34" charset="0"/>
              <a:ea typeface="+mn-ea"/>
              <a:cs typeface="+mn-cs"/>
            </a:rPr>
            <a:t>Claims up to INR. </a:t>
          </a:r>
          <a:r>
            <a:rPr lang="en-IN" sz="2800" b="0" i="0" kern="1200">
              <a:solidFill>
                <a:srgbClr val="000000">
                  <a:hueOff val="0"/>
                  <a:satOff val="0"/>
                  <a:lumOff val="0"/>
                  <a:alphaOff val="0"/>
                </a:srgbClr>
              </a:solidFill>
              <a:latin typeface="Helvetica Now Text" panose="020B0504030202020204" pitchFamily="34" charset="0"/>
              <a:ea typeface="+mn-ea"/>
              <a:cs typeface="+mn-cs"/>
            </a:rPr>
            <a:t>30,000 </a:t>
          </a:r>
          <a:r>
            <a:rPr lang="en-IN" sz="2800" b="0" i="0" kern="1200" dirty="0">
              <a:solidFill>
                <a:srgbClr val="000000">
                  <a:hueOff val="0"/>
                  <a:satOff val="0"/>
                  <a:lumOff val="0"/>
                  <a:alphaOff val="0"/>
                </a:srgbClr>
              </a:solidFill>
              <a:latin typeface="Helvetica Now Text" panose="020B0504030202020204" pitchFamily="34" charset="0"/>
              <a:ea typeface="+mn-ea"/>
              <a:cs typeface="+mn-cs"/>
            </a:rPr>
            <a:t>will be paperless and can be uploaded via the BAGIC App instead of submitting hard copies</a:t>
          </a:r>
          <a:endParaRPr lang="en-US" sz="2800" b="0" i="0" kern="1200" dirty="0">
            <a:solidFill>
              <a:srgbClr val="000000">
                <a:hueOff val="0"/>
                <a:satOff val="0"/>
                <a:lumOff val="0"/>
                <a:alphaOff val="0"/>
              </a:srgbClr>
            </a:solidFill>
            <a:latin typeface="Helvetica Now Text" panose="020B0504030202020204" pitchFamily="34" charset="0"/>
            <a:ea typeface="+mn-ea"/>
            <a:cs typeface="+mn-cs"/>
          </a:endParaRPr>
        </a:p>
      </dsp:txBody>
      <dsp:txXfrm>
        <a:off x="5546947" y="7937684"/>
        <a:ext cx="15787464" cy="1259318"/>
      </dsp:txXfrm>
    </dsp:sp>
    <dsp:sp modelId="{4C019645-A280-4581-8CD3-E39A857CD9FE}">
      <dsp:nvSpPr>
        <dsp:cNvPr id="0" name=""/>
        <dsp:cNvSpPr/>
      </dsp:nvSpPr>
      <dsp:spPr>
        <a:xfrm>
          <a:off x="0" y="7941663"/>
          <a:ext cx="5546947" cy="1259318"/>
        </a:xfrm>
        <a:prstGeom prst="round2SameRect">
          <a:avLst>
            <a:gd name="adj1" fmla="val 16670"/>
            <a:gd name="adj2" fmla="val 0"/>
          </a:avLst>
        </a:prstGeom>
        <a:solidFill>
          <a:schemeClr val="accent2">
            <a:hueOff val="-580638"/>
            <a:satOff val="5465"/>
            <a:lumOff val="16275"/>
            <a:alphaOff val="0"/>
          </a:schemeClr>
        </a:solidFill>
        <a:ln w="12700" cap="flat" cmpd="sng" algn="ctr">
          <a:solidFill>
            <a:schemeClr val="accent2">
              <a:hueOff val="-580638"/>
              <a:satOff val="5465"/>
              <a:lumOff val="1627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1422400">
            <a:lnSpc>
              <a:spcPct val="90000"/>
            </a:lnSpc>
            <a:spcBef>
              <a:spcPct val="0"/>
            </a:spcBef>
            <a:spcAft>
              <a:spcPct val="35000"/>
            </a:spcAft>
            <a:buNone/>
          </a:pPr>
          <a:r>
            <a:rPr lang="en-IN" sz="3200" b="1" i="0" kern="1200" dirty="0">
              <a:solidFill>
                <a:srgbClr val="FFFFFF"/>
              </a:solidFill>
              <a:latin typeface="Helvetica Now Text" panose="020B0504030202020204" pitchFamily="34" charset="0"/>
              <a:ea typeface="+mn-ea"/>
              <a:cs typeface="+mn-cs"/>
            </a:rPr>
            <a:t>Paperless Claim </a:t>
          </a:r>
          <a:endParaRPr lang="en-US" sz="3200" b="1" i="0" kern="1200" dirty="0">
            <a:solidFill>
              <a:srgbClr val="FFFFFF"/>
            </a:solidFill>
            <a:latin typeface="Helvetica Now Text" panose="020B0504030202020204" pitchFamily="34" charset="0"/>
            <a:ea typeface="+mn-ea"/>
            <a:cs typeface="+mn-cs"/>
          </a:endParaRPr>
        </a:p>
      </dsp:txBody>
      <dsp:txXfrm>
        <a:off x="61486" y="8003149"/>
        <a:ext cx="5423975" cy="1197832"/>
      </dsp:txXfrm>
    </dsp:sp>
  </dsp:spTree>
</dsp:drawing>
</file>

<file path=ppt/diagrams/layout1.xml><?xml version="1.0" encoding="utf-8"?>
<dgm:layoutDef xmlns:dgm="http://schemas.openxmlformats.org/drawingml/2006/diagram" xmlns:a="http://schemas.openxmlformats.org/drawingml/2006/main" uniqueId="urn:microsoft.com/office/officeart/2011/layout/TabList">
  <dgm:title val="Tab List"/>
  <dgm:desc val="Use to show non-sequential or grouped blocks of information. Works well for lists with a small amount of Level 1 text. The first Level 2 displays next to the Level 1 text  and the remaining Level 2 text appears beneath the Level 1 text."/>
  <dgm:catLst>
    <dgm:cat type="list" pri="4500"/>
    <dgm:cat type="officeonline" pri="11000"/>
  </dgm:catLst>
  <dgm:sampData>
    <dgm:dataModel>
      <dgm:ptLst>
        <dgm:pt modelId="0" type="doc"/>
        <dgm:pt modelId="10">
          <dgm:prSet phldr="1"/>
        </dgm:pt>
        <dgm:pt modelId="11">
          <dgm:prSet phldr="1"/>
        </dgm:pt>
        <dgm:pt modelId="12">
          <dgm:prSet phldr="1"/>
        </dgm:pt>
        <dgm:pt modelId="20">
          <dgm:prSet phldr="1"/>
        </dgm:pt>
        <dgm:pt modelId="21">
          <dgm:prSet phldr="1"/>
        </dgm:pt>
        <dgm:pt modelId="22">
          <dgm:prSet phldr="1"/>
        </dgm:pt>
        <dgm:pt modelId="30">
          <dgm:prSet phldr="1"/>
        </dgm:pt>
        <dgm:pt modelId="31">
          <dgm:prSet phldr="1"/>
        </dgm:pt>
        <dgm:pt modelId="32">
          <dgm:prSet phldr="1"/>
        </dgm:pt>
      </dgm:ptLst>
      <dgm:cxnLst>
        <dgm:cxn modelId="40" srcId="0" destId="10" srcOrd="0" destOrd="0"/>
        <dgm:cxn modelId="41" srcId="10" destId="11" srcOrd="0" destOrd="0"/>
        <dgm:cxn modelId="42" srcId="10" destId="12" srcOrd="0" destOrd="0"/>
        <dgm:cxn modelId="50" srcId="0" destId="20" srcOrd="1" destOrd="0"/>
        <dgm:cxn modelId="51" srcId="20" destId="21" srcOrd="1" destOrd="0"/>
        <dgm:cxn modelId="52" srcId="20" destId="22" srcOrd="1" destOrd="0"/>
        <dgm:cxn modelId="60" srcId="0" destId="30" srcOrd="2" destOrd="0"/>
        <dgm:cxn modelId="61" srcId="30" destId="31" srcOrd="2" destOrd="0"/>
        <dgm:cxn modelId="62" srcId="30" destId="32"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dgm:chPref val="3"/>
      <dgm:dir/>
      <dgm:animOne val="branch"/>
      <dgm:animLvl val="lvl"/>
    </dgm:varLst>
    <dgm:alg type="lin">
      <dgm:param type="linDir" val="fromT"/>
    </dgm:alg>
    <dgm:shape xmlns:r="http://schemas.openxmlformats.org/officeDocument/2006/relationships" r:blip="">
      <dgm:adjLst/>
    </dgm:shape>
    <dgm:constrLst>
      <dgm:constr type="w" for="ch" forName="Child" refType="w"/>
      <dgm:constr type="h" for="ch" forName="Child" refType="h" fact="0.6667"/>
      <dgm:constr type="primFontSz" for="des" forName="Parent" op="equ" val="65"/>
      <dgm:constr type="primFontSz" for="des" forName="Child" op="equ" val="65"/>
      <dgm:constr type="primFontSz" for="des" forName="FirstChild" op="equ" val="65"/>
      <dgm:constr type="primFontSz" for="des" forName="Child" refType="primFontSz" refFor="des" refForName="Parent" op="lte"/>
      <dgm:constr type="primFontSz" for="des" forName="FirstChild" refType="primFontSz" refFor="des" refForName="Parent" op="lte"/>
      <dgm:constr type="primFontSz" for="des" forName="Child" refType="primFontSz" refFor="des" refForName="FirstChild" op="lte"/>
      <dgm:constr type="w" for="ch" forName="composite" refType="w"/>
      <dgm:constr type="h" for="ch" forName="composite" refType="h" fact="0.3333"/>
      <dgm:constr type="sp" refType="h" refFor="ch" refForName="composite" op="equ" fact="0.05"/>
      <dgm:constr type="h" for="ch" forName="sibTrans" refType="h" refFor="ch" refForName="composite" op="equ" fact="0.05"/>
      <dgm:constr type="w" for="ch" forName="sibTrans" refType="h" refFor="ch" refForName="sibTrans" op="equ"/>
    </dgm:constrLst>
    <dgm:forEach name="nodesForEach" axis="ch" ptType="node">
      <dgm:layoutNode name="composite">
        <dgm:alg type="composite"/>
        <dgm:shape xmlns:r="http://schemas.openxmlformats.org/officeDocument/2006/relationships" r:blip="">
          <dgm:adjLst/>
        </dgm:shape>
        <dgm:choose name="Name1">
          <dgm:if name="Name2" func="var" arg="dir" op="equ" val="norm">
            <dgm:constrLst>
              <dgm:constr type="l" for="ch" forName="Accent" refType="w" fact="0"/>
              <dgm:constr type="b" for="ch" forName="Accent" refType="h"/>
              <dgm:constr type="w" for="ch" forName="Accent" refType="w"/>
              <dgm:constr type="h" for="ch" forName="Accent" refType="h" fact="0"/>
              <dgm:constr type="l" for="ch" forName="FirstChild" refType="w" fact="0.26"/>
              <dgm:constr type="t" for="ch" forName="FirstChild" refType="h" fact="0"/>
              <dgm:constr type="w" for="ch" forName="FirstChild" refType="w" fact="0.74"/>
              <dgm:constr type="h" for="ch" forName="FirstChild" refType="h"/>
              <dgm:constr type="l" for="ch" forName="Parent" refType="w" fact="0"/>
              <dgm:constr type="t" for="ch" forName="Parent" refType="h" fact="0"/>
              <dgm:constr type="w" for="ch" forName="Parent" refType="w" fact="0.26"/>
              <dgm:constr type="h" for="ch" forName="Parent" refType="h"/>
            </dgm:constrLst>
          </dgm:if>
          <dgm:else name="Name3">
            <dgm:constrLst>
              <dgm:constr type="l" for="ch" forName="Accent" refType="w" fact="0"/>
              <dgm:constr type="b" for="ch" forName="Accent" refType="h"/>
              <dgm:constr type="w" for="ch" forName="Accent" refType="w"/>
              <dgm:constr type="h" for="ch" forName="Accent" refType="h" fact="0"/>
              <dgm:constr type="r" for="ch" forName="FirstChild" refType="w" fact="0.74"/>
              <dgm:constr type="t" for="ch" forName="FirstChild" refType="h" fact="0"/>
              <dgm:constr type="w" for="ch" forName="FirstChild" refType="w" fact="0.74"/>
              <dgm:constr type="h" for="ch" forName="FirstChild" refType="h"/>
              <dgm:constr type="r" for="ch" forName="Parent" refType="w"/>
              <dgm:constr type="t" for="ch" forName="Parent" refType="h" fact="0"/>
              <dgm:constr type="w" for="ch" forName="Parent" refType="w" fact="0.26"/>
              <dgm:constr type="h" for="ch" forName="Parent" refType="h"/>
            </dgm:constrLst>
          </dgm:else>
        </dgm:choose>
        <dgm:layoutNode name="FirstChild" styleLbl="revTx">
          <dgm:varLst>
            <dgm:chMax val="0"/>
            <dgm:chPref val="0"/>
            <dgm:bulletEnabled val="1"/>
          </dgm:varLst>
          <dgm:choose name="Name4">
            <dgm:if name="Name5" func="var" arg="dir" op="equ" val="norm">
              <dgm:alg type="tx">
                <dgm:param type="parTxLTRAlign" val="l"/>
                <dgm:param type="txAnchorVert" val="b"/>
                <dgm:param type="txAnchorVertCh" val="b"/>
                <dgm:param type="parTxRTLAlign" val="l"/>
              </dgm:alg>
            </dgm:if>
            <dgm:else name="Name6">
              <dgm:alg type="tx">
                <dgm:param type="parTxLTRAlign" val="r"/>
                <dgm:param type="shpTxLTRAlignCh" val="r"/>
                <dgm:param type="txAnchorVert" val="b"/>
                <dgm:param type="txAnchorVertCh" val="b"/>
                <dgm:param type="parTxRTLAlign" val="r"/>
              </dgm:alg>
            </dgm:else>
          </dgm:choose>
          <dgm:shape xmlns:r="http://schemas.openxmlformats.org/officeDocument/2006/relationships" type="rect" r:blip="">
            <dgm:adjLst/>
          </dgm:shape>
          <dgm:choose name="Name7">
            <dgm:if name="Name8" axis="ch" ptType="node" func="cnt" op="gte" val="1">
              <dgm:presOf axis="ch desOrSelf" ptType="node node" st="1 1" cnt="1 0"/>
            </dgm:if>
            <dgm:else name="Name9">
              <dgm:presOf/>
            </dgm:else>
          </dgm:choos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 styleLbl="alignNode1">
          <dgm:varLst>
            <dgm:chMax val="3"/>
            <dgm:chPref val="3"/>
            <dgm:bulletEnabled val="1"/>
          </dgm:varLst>
          <dgm:alg type="tx">
            <dgm:param type="shpTxLTRAlignCh" val="ctr"/>
            <dgm:param type="txAnchorVertCh" val="mid"/>
          </dgm:alg>
          <dgm:shape xmlns:r="http://schemas.openxmlformats.org/officeDocument/2006/relationships" type="round2SameRect" r:blip="">
            <dgm:adjLst>
              <dgm:adj idx="1" val="0.1667"/>
              <dgm:adj idx="2" val="0"/>
            </dgm:adjLst>
          </dgm:shape>
          <dgm:presOf axis="self" ptType="nod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Accent" styleLbl="parChTrans1D1">
          <dgm:alg type="sp"/>
          <dgm:shape xmlns:r="http://schemas.openxmlformats.org/officeDocument/2006/relationships" type="line" r:blip="" zOrderOff="-99999">
            <dgm:adjLst/>
          </dgm:shape>
          <dgm:presOf/>
        </dgm:layoutNode>
      </dgm:layoutNode>
      <dgm:choose name="Name10">
        <dgm:if name="Name11" axis="ch" ptType="node" st="2" cnt="1" func="cnt" op="gte" val="1">
          <dgm:layoutNode name="Child" styleLbl="revTx">
            <dgm:varLst>
              <dgm:chMax val="0"/>
              <dgm:chPref val="0"/>
              <dgm:bulletEnabled val="1"/>
            </dgm:varLst>
            <dgm:choose name="Name12">
              <dgm:if name="Name13" func="var" arg="dir" op="equ" val="norm">
                <dgm:alg type="tx">
                  <dgm:param type="stBulletLvl" val="1"/>
                  <dgm:param type="parTxLTRAlign" val="l"/>
                  <dgm:param type="parTxRTLAlign" val="l"/>
                  <dgm:param type="txAnchorVert" val="t"/>
                </dgm:alg>
              </dgm:if>
              <dgm:else name="Name14">
                <dgm:alg type="tx">
                  <dgm:param type="stBulletLvl" val="1"/>
                  <dgm:param type="parTxLTRAlign" val="r"/>
                  <dgm:param type="shpTxLTRAlignCh" val="r"/>
                  <dgm:param type="txAnchorVert" val="t"/>
                  <dgm:param type="parTxRTLAlign" val="r"/>
                </dgm:alg>
              </dgm:else>
            </dgm:choose>
            <dgm:shape xmlns:r="http://schemas.openxmlformats.org/officeDocument/2006/relationships" type="rect" r:blip="">
              <dgm:adjLst/>
            </dgm:shape>
            <dgm:presOf axis="ch desOrSelf" ptType="node node" st="2 1" cnt="0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if>
        <dgm:else name="Name15"/>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C8598D5-A3FE-0C4E-B933-B87520E8EF4C}" type="datetimeFigureOut">
              <a:rPr lang="en-GB" smtClean="0"/>
              <a:t>10/04/2025</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AF102A-BCD4-D14F-9CE7-7BB6C2F4C31B}" type="slidenum">
              <a:rPr lang="en-GB" smtClean="0"/>
              <a:t>‹#›</a:t>
            </a:fld>
            <a:endParaRPr lang="en-GB" dirty="0"/>
          </a:p>
        </p:txBody>
      </p:sp>
    </p:spTree>
    <p:extLst>
      <p:ext uri="{BB962C8B-B14F-4D97-AF65-F5344CB8AC3E}">
        <p14:creationId xmlns:p14="http://schemas.microsoft.com/office/powerpoint/2010/main" val="13891606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6AF102A-BCD4-D14F-9CE7-7BB6C2F4C31B}" type="slidenum">
              <a:rPr lang="en-GB" smtClean="0"/>
              <a:t>1</a:t>
            </a:fld>
            <a:endParaRPr lang="en-GB" dirty="0"/>
          </a:p>
        </p:txBody>
      </p:sp>
    </p:spTree>
    <p:extLst>
      <p:ext uri="{BB962C8B-B14F-4D97-AF65-F5344CB8AC3E}">
        <p14:creationId xmlns:p14="http://schemas.microsoft.com/office/powerpoint/2010/main" val="7075328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6AF102A-BCD4-D14F-9CE7-7BB6C2F4C31B}" type="slidenum">
              <a:rPr lang="en-GB" smtClean="0"/>
              <a:t>22</a:t>
            </a:fld>
            <a:endParaRPr lang="en-GB" dirty="0"/>
          </a:p>
        </p:txBody>
      </p:sp>
    </p:spTree>
    <p:extLst>
      <p:ext uri="{BB962C8B-B14F-4D97-AF65-F5344CB8AC3E}">
        <p14:creationId xmlns:p14="http://schemas.microsoft.com/office/powerpoint/2010/main" val="15832444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6AF102A-BCD4-D14F-9CE7-7BB6C2F4C31B}" type="slidenum">
              <a:rPr lang="en-GB" smtClean="0"/>
              <a:t>23</a:t>
            </a:fld>
            <a:endParaRPr lang="en-GB" dirty="0"/>
          </a:p>
        </p:txBody>
      </p:sp>
    </p:spTree>
    <p:extLst>
      <p:ext uri="{BB962C8B-B14F-4D97-AF65-F5344CB8AC3E}">
        <p14:creationId xmlns:p14="http://schemas.microsoft.com/office/powerpoint/2010/main" val="8322613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6AF102A-BCD4-D14F-9CE7-7BB6C2F4C31B}" type="slidenum">
              <a:rPr lang="en-GB" smtClean="0"/>
              <a:t>28</a:t>
            </a:fld>
            <a:endParaRPr lang="en-GB" dirty="0"/>
          </a:p>
        </p:txBody>
      </p:sp>
    </p:spTree>
    <p:extLst>
      <p:ext uri="{BB962C8B-B14F-4D97-AF65-F5344CB8AC3E}">
        <p14:creationId xmlns:p14="http://schemas.microsoft.com/office/powerpoint/2010/main" val="14996849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6AF102A-BCD4-D14F-9CE7-7BB6C2F4C31B}" type="slidenum">
              <a:rPr lang="en-GB" smtClean="0"/>
              <a:t>29</a:t>
            </a:fld>
            <a:endParaRPr lang="en-GB" dirty="0"/>
          </a:p>
        </p:txBody>
      </p:sp>
    </p:spTree>
    <p:extLst>
      <p:ext uri="{BB962C8B-B14F-4D97-AF65-F5344CB8AC3E}">
        <p14:creationId xmlns:p14="http://schemas.microsoft.com/office/powerpoint/2010/main" val="11154841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6AF102A-BCD4-D14F-9CE7-7BB6C2F4C31B}" type="slidenum">
              <a:rPr lang="en-GB" smtClean="0"/>
              <a:t>30</a:t>
            </a:fld>
            <a:endParaRPr lang="en-GB" dirty="0"/>
          </a:p>
        </p:txBody>
      </p:sp>
    </p:spTree>
    <p:extLst>
      <p:ext uri="{BB962C8B-B14F-4D97-AF65-F5344CB8AC3E}">
        <p14:creationId xmlns:p14="http://schemas.microsoft.com/office/powerpoint/2010/main" val="13769496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6AF102A-BCD4-D14F-9CE7-7BB6C2F4C31B}" type="slidenum">
              <a:rPr lang="en-GB" smtClean="0"/>
              <a:t>31</a:t>
            </a:fld>
            <a:endParaRPr lang="en-GB" dirty="0"/>
          </a:p>
        </p:txBody>
      </p:sp>
    </p:spTree>
    <p:extLst>
      <p:ext uri="{BB962C8B-B14F-4D97-AF65-F5344CB8AC3E}">
        <p14:creationId xmlns:p14="http://schemas.microsoft.com/office/powerpoint/2010/main" val="42363393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6AF102A-BCD4-D14F-9CE7-7BB6C2F4C31B}" type="slidenum">
              <a:rPr lang="en-GB" smtClean="0"/>
              <a:t>32</a:t>
            </a:fld>
            <a:endParaRPr lang="en-GB" dirty="0"/>
          </a:p>
        </p:txBody>
      </p:sp>
    </p:spTree>
    <p:extLst>
      <p:ext uri="{BB962C8B-B14F-4D97-AF65-F5344CB8AC3E}">
        <p14:creationId xmlns:p14="http://schemas.microsoft.com/office/powerpoint/2010/main" val="8792300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6AF102A-BCD4-D14F-9CE7-7BB6C2F4C31B}" type="slidenum">
              <a:rPr lang="en-GB" smtClean="0"/>
              <a:t>33</a:t>
            </a:fld>
            <a:endParaRPr lang="en-GB" dirty="0"/>
          </a:p>
        </p:txBody>
      </p:sp>
    </p:spTree>
    <p:extLst>
      <p:ext uri="{BB962C8B-B14F-4D97-AF65-F5344CB8AC3E}">
        <p14:creationId xmlns:p14="http://schemas.microsoft.com/office/powerpoint/2010/main" val="22496783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6AF102A-BCD4-D14F-9CE7-7BB6C2F4C31B}" type="slidenum">
              <a:rPr lang="en-GB" smtClean="0"/>
              <a:t>34</a:t>
            </a:fld>
            <a:endParaRPr lang="en-GB" dirty="0"/>
          </a:p>
        </p:txBody>
      </p:sp>
    </p:spTree>
    <p:extLst>
      <p:ext uri="{BB962C8B-B14F-4D97-AF65-F5344CB8AC3E}">
        <p14:creationId xmlns:p14="http://schemas.microsoft.com/office/powerpoint/2010/main" val="771388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6AF102A-BCD4-D14F-9CE7-7BB6C2F4C31B}" type="slidenum">
              <a:rPr lang="en-GB" smtClean="0"/>
              <a:t>2</a:t>
            </a:fld>
            <a:endParaRPr lang="en-GB" dirty="0"/>
          </a:p>
        </p:txBody>
      </p:sp>
    </p:spTree>
    <p:extLst>
      <p:ext uri="{BB962C8B-B14F-4D97-AF65-F5344CB8AC3E}">
        <p14:creationId xmlns:p14="http://schemas.microsoft.com/office/powerpoint/2010/main" val="41383224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6AF102A-BCD4-D14F-9CE7-7BB6C2F4C31B}" type="slidenum">
              <a:rPr lang="en-GB" smtClean="0"/>
              <a:t>3</a:t>
            </a:fld>
            <a:endParaRPr lang="en-GB" dirty="0"/>
          </a:p>
        </p:txBody>
      </p:sp>
    </p:spTree>
    <p:extLst>
      <p:ext uri="{BB962C8B-B14F-4D97-AF65-F5344CB8AC3E}">
        <p14:creationId xmlns:p14="http://schemas.microsoft.com/office/powerpoint/2010/main" val="40822021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6AF102A-BCD4-D14F-9CE7-7BB6C2F4C31B}" type="slidenum">
              <a:rPr lang="en-GB" smtClean="0"/>
              <a:t>8</a:t>
            </a:fld>
            <a:endParaRPr lang="en-GB" dirty="0"/>
          </a:p>
        </p:txBody>
      </p:sp>
    </p:spTree>
    <p:extLst>
      <p:ext uri="{BB962C8B-B14F-4D97-AF65-F5344CB8AC3E}">
        <p14:creationId xmlns:p14="http://schemas.microsoft.com/office/powerpoint/2010/main" val="12709772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6AF102A-BCD4-D14F-9CE7-7BB6C2F4C31B}" type="slidenum">
              <a:rPr lang="en-GB" smtClean="0"/>
              <a:t>10</a:t>
            </a:fld>
            <a:endParaRPr lang="en-GB" dirty="0"/>
          </a:p>
        </p:txBody>
      </p:sp>
    </p:spTree>
    <p:extLst>
      <p:ext uri="{BB962C8B-B14F-4D97-AF65-F5344CB8AC3E}">
        <p14:creationId xmlns:p14="http://schemas.microsoft.com/office/powerpoint/2010/main" val="35939946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6AF102A-BCD4-D14F-9CE7-7BB6C2F4C31B}" type="slidenum">
              <a:rPr lang="en-GB" smtClean="0"/>
              <a:t>15</a:t>
            </a:fld>
            <a:endParaRPr lang="en-GB" dirty="0"/>
          </a:p>
        </p:txBody>
      </p:sp>
    </p:spTree>
    <p:extLst>
      <p:ext uri="{BB962C8B-B14F-4D97-AF65-F5344CB8AC3E}">
        <p14:creationId xmlns:p14="http://schemas.microsoft.com/office/powerpoint/2010/main" val="38516133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6AF102A-BCD4-D14F-9CE7-7BB6C2F4C31B}" type="slidenum">
              <a:rPr lang="en-GB" smtClean="0"/>
              <a:t>16</a:t>
            </a:fld>
            <a:endParaRPr lang="en-GB" dirty="0"/>
          </a:p>
        </p:txBody>
      </p:sp>
    </p:spTree>
    <p:extLst>
      <p:ext uri="{BB962C8B-B14F-4D97-AF65-F5344CB8AC3E}">
        <p14:creationId xmlns:p14="http://schemas.microsoft.com/office/powerpoint/2010/main" val="9463904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6AF102A-BCD4-D14F-9CE7-7BB6C2F4C31B}" type="slidenum">
              <a:rPr lang="en-GB" smtClean="0"/>
              <a:t>18</a:t>
            </a:fld>
            <a:endParaRPr lang="en-GB" dirty="0"/>
          </a:p>
        </p:txBody>
      </p:sp>
    </p:spTree>
    <p:extLst>
      <p:ext uri="{BB962C8B-B14F-4D97-AF65-F5344CB8AC3E}">
        <p14:creationId xmlns:p14="http://schemas.microsoft.com/office/powerpoint/2010/main" val="24396132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6AF102A-BCD4-D14F-9CE7-7BB6C2F4C31B}" type="slidenum">
              <a:rPr lang="en-GB" smtClean="0"/>
              <a:t>19</a:t>
            </a:fld>
            <a:endParaRPr lang="en-GB" dirty="0"/>
          </a:p>
        </p:txBody>
      </p:sp>
    </p:spTree>
    <p:extLst>
      <p:ext uri="{BB962C8B-B14F-4D97-AF65-F5344CB8AC3E}">
        <p14:creationId xmlns:p14="http://schemas.microsoft.com/office/powerpoint/2010/main" val="187535212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sv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Master" Target="../slideMasters/slideMaster1.xml"/><Relationship Id="rId4" Type="http://schemas.openxmlformats.org/officeDocument/2006/relationships/image" Target="../media/image10.svg"/></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sv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sv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bg>
      <p:bgPr>
        <a:solidFill>
          <a:schemeClr val="accent1"/>
        </a:solidFill>
        <a:effectLst/>
      </p:bgPr>
    </p:bg>
    <p:spTree>
      <p:nvGrpSpPr>
        <p:cNvPr id="1" name=""/>
        <p:cNvGrpSpPr/>
        <p:nvPr/>
      </p:nvGrpSpPr>
      <p:grpSpPr>
        <a:xfrm>
          <a:off x="0" y="0"/>
          <a:ext cx="0" cy="0"/>
          <a:chOff x="0" y="0"/>
          <a:chExt cx="0" cy="0"/>
        </a:xfrm>
      </p:grpSpPr>
      <p:pic>
        <p:nvPicPr>
          <p:cNvPr id="8" name="Graphic 7">
            <a:extLst>
              <a:ext uri="{FF2B5EF4-FFF2-40B4-BE49-F238E27FC236}">
                <a16:creationId xmlns:a16="http://schemas.microsoft.com/office/drawing/2014/main" id="{8E1BD47D-8051-FF49-996A-97F39DAA8F5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62000" y="761999"/>
            <a:ext cx="1522235" cy="575981"/>
          </a:xfrm>
          <a:prstGeom prst="rect">
            <a:avLst/>
          </a:prstGeom>
        </p:spPr>
      </p:pic>
      <p:sp>
        <p:nvSpPr>
          <p:cNvPr id="11" name="Picture Placeholder 10">
            <a:extLst>
              <a:ext uri="{FF2B5EF4-FFF2-40B4-BE49-F238E27FC236}">
                <a16:creationId xmlns:a16="http://schemas.microsoft.com/office/drawing/2014/main" id="{F7596380-44AA-9B4A-A70A-B6B7382B02B8}"/>
              </a:ext>
            </a:extLst>
          </p:cNvPr>
          <p:cNvSpPr>
            <a:spLocks noGrp="1"/>
          </p:cNvSpPr>
          <p:nvPr>
            <p:ph type="pic" sz="quarter" idx="13"/>
          </p:nvPr>
        </p:nvSpPr>
        <p:spPr>
          <a:xfrm>
            <a:off x="8380413" y="0"/>
            <a:ext cx="16002000" cy="13715107"/>
          </a:xfrm>
          <a:solidFill>
            <a:schemeClr val="bg1">
              <a:lumMod val="95000"/>
            </a:schemeClr>
          </a:solidFill>
        </p:spPr>
        <p:txBody>
          <a:bodyPr tIns="5577840"/>
          <a:lstStyle>
            <a:lvl1pPr algn="ctr">
              <a:defRPr b="0">
                <a:solidFill>
                  <a:schemeClr val="tx1"/>
                </a:solidFill>
              </a:defRPr>
            </a:lvl1pPr>
          </a:lstStyle>
          <a:p>
            <a:r>
              <a:rPr lang="en-US" dirty="0"/>
              <a:t>Click icon to add picture</a:t>
            </a:r>
            <a:endParaRPr lang="en-GB" dirty="0"/>
          </a:p>
        </p:txBody>
      </p:sp>
      <p:sp>
        <p:nvSpPr>
          <p:cNvPr id="17" name="Text Placeholder 4">
            <a:extLst>
              <a:ext uri="{FF2B5EF4-FFF2-40B4-BE49-F238E27FC236}">
                <a16:creationId xmlns:a16="http://schemas.microsoft.com/office/drawing/2014/main" id="{DF511AC0-4696-F14A-A241-063B95D00CE3}"/>
              </a:ext>
            </a:extLst>
          </p:cNvPr>
          <p:cNvSpPr>
            <a:spLocks noGrp="1"/>
          </p:cNvSpPr>
          <p:nvPr>
            <p:ph type="body" sz="quarter" idx="16" hasCustomPrompt="1"/>
          </p:nvPr>
        </p:nvSpPr>
        <p:spPr>
          <a:xfrm>
            <a:off x="732916" y="3124200"/>
            <a:ext cx="6883910" cy="8803943"/>
          </a:xfrm>
        </p:spPr>
        <p:txBody>
          <a:bodyPr/>
          <a:lstStyle>
            <a:lvl1pPr marL="0" marR="0" indent="0" algn="l" defTabSz="1828709" rtl="0" eaLnBrk="1" fontAlgn="auto" latinLnBrk="0" hangingPunct="1">
              <a:lnSpc>
                <a:spcPct val="100000"/>
              </a:lnSpc>
              <a:spcBef>
                <a:spcPts val="1400"/>
              </a:spcBef>
              <a:spcAft>
                <a:spcPts val="1400"/>
              </a:spcAft>
              <a:buClrTx/>
              <a:buSzTx/>
              <a:buFont typeface="Arial" panose="020B0604020202020204" pitchFamily="34" charset="0"/>
              <a:buNone/>
              <a:tabLst/>
              <a:defRPr sz="6000">
                <a:solidFill>
                  <a:schemeClr val="bg1"/>
                </a:solidFill>
              </a:defRPr>
            </a:lvl1pPr>
            <a:lvl2pPr>
              <a:lnSpc>
                <a:spcPct val="100000"/>
              </a:lnSpc>
              <a:spcBef>
                <a:spcPts val="1000"/>
              </a:spcBef>
              <a:defRPr sz="4000">
                <a:solidFill>
                  <a:schemeClr val="bg1"/>
                </a:solidFill>
              </a:defRPr>
            </a:lvl2pPr>
            <a:lvl3pPr marL="0" indent="0">
              <a:lnSpc>
                <a:spcPct val="100000"/>
              </a:lnSpc>
              <a:spcBef>
                <a:spcPts val="4000"/>
              </a:spcBef>
              <a:spcAft>
                <a:spcPts val="1000"/>
              </a:spcAft>
              <a:buNone/>
              <a:defRPr sz="2400">
                <a:solidFill>
                  <a:schemeClr val="bg1"/>
                </a:solidFill>
              </a:defRPr>
            </a:lvl3pPr>
            <a:lvl4pPr marL="0" indent="0">
              <a:lnSpc>
                <a:spcPct val="100000"/>
              </a:lnSpc>
              <a:spcBef>
                <a:spcPts val="1000"/>
              </a:spcBef>
              <a:spcAft>
                <a:spcPts val="1000"/>
              </a:spcAft>
              <a:buNone/>
              <a:tabLst/>
              <a:defRPr>
                <a:solidFill>
                  <a:schemeClr val="bg1"/>
                </a:solidFill>
              </a:defRPr>
            </a:lvl4pPr>
            <a:lvl5pPr marL="0" indent="0">
              <a:lnSpc>
                <a:spcPct val="100000"/>
              </a:lnSpc>
              <a:spcBef>
                <a:spcPts val="1000"/>
              </a:spcBef>
              <a:spcAft>
                <a:spcPts val="1000"/>
              </a:spcAft>
              <a:buNone/>
              <a:tabLst/>
              <a:defRPr>
                <a:solidFill>
                  <a:schemeClr val="bg1"/>
                </a:solidFill>
              </a:defRPr>
            </a:lvl5pPr>
          </a:lstStyle>
          <a:p>
            <a:pPr marL="0" marR="0" lvl="0" indent="0" algn="l" defTabSz="1828709" rtl="0" eaLnBrk="1" fontAlgn="auto" latinLnBrk="0" hangingPunct="1">
              <a:lnSpc>
                <a:spcPct val="100000"/>
              </a:lnSpc>
              <a:spcBef>
                <a:spcPts val="1400"/>
              </a:spcBef>
              <a:spcAft>
                <a:spcPts val="1400"/>
              </a:spcAft>
              <a:buClrTx/>
              <a:buSzTx/>
              <a:buFont typeface="Arial" panose="020B0604020202020204" pitchFamily="34" charset="0"/>
              <a:buNone/>
              <a:tabLst/>
              <a:defRPr/>
            </a:pPr>
            <a:r>
              <a:rPr lang="en-GB" dirty="0"/>
              <a:t>First level – title. Second level – subtitle. Third level – date</a:t>
            </a:r>
          </a:p>
          <a:p>
            <a:pPr lvl="1"/>
            <a:r>
              <a:rPr lang="en-GB" dirty="0"/>
              <a:t>Second level</a:t>
            </a:r>
          </a:p>
          <a:p>
            <a:pPr lvl="2"/>
            <a:r>
              <a:rPr lang="en-GB" dirty="0"/>
              <a:t>Third level – date</a:t>
            </a:r>
          </a:p>
          <a:p>
            <a:pPr lvl="3"/>
            <a:r>
              <a:rPr lang="en-GB" dirty="0"/>
              <a:t>Fourth level</a:t>
            </a:r>
          </a:p>
          <a:p>
            <a:pPr lvl="4"/>
            <a:r>
              <a:rPr lang="en-GB" dirty="0"/>
              <a:t>Fifth level</a:t>
            </a:r>
          </a:p>
        </p:txBody>
      </p:sp>
      <p:pic>
        <p:nvPicPr>
          <p:cNvPr id="6" name="Graphic 5">
            <a:extLst>
              <a:ext uri="{FF2B5EF4-FFF2-40B4-BE49-F238E27FC236}">
                <a16:creationId xmlns:a16="http://schemas.microsoft.com/office/drawing/2014/main" id="{6291669A-E186-4DFC-803E-999109B78BF4}"/>
              </a:ext>
            </a:extLst>
          </p:cNvPr>
          <p:cNvPicPr>
            <a:picLocks noChangeAspect="1"/>
          </p:cNvPicPr>
          <p:nvPr/>
        </p:nvPicPr>
        <p:blipFill>
          <a:blip r:embed="rId2">
            <a:extLst>
              <a:ext uri="{96DAC541-7B7A-43D3-8B79-37D633B846F1}">
                <asvg:svgBlip xmlns:asvg="http://schemas.microsoft.com/office/drawing/2016/SVG/main" r:embed="rId4"/>
              </a:ext>
            </a:extLst>
          </a:blip>
          <a:stretch>
            <a:fillRect/>
          </a:stretch>
        </p:blipFill>
        <p:spPr>
          <a:xfrm>
            <a:off x="762000" y="761999"/>
            <a:ext cx="1522235" cy="575981"/>
          </a:xfrm>
          <a:prstGeom prst="rect">
            <a:avLst/>
          </a:prstGeom>
        </p:spPr>
      </p:pic>
      <p:pic>
        <p:nvPicPr>
          <p:cNvPr id="7" name="Graphic 6">
            <a:extLst>
              <a:ext uri="{FF2B5EF4-FFF2-40B4-BE49-F238E27FC236}">
                <a16:creationId xmlns:a16="http://schemas.microsoft.com/office/drawing/2014/main" id="{75340BA6-8D61-49E8-8AF3-FFC4A8306164}"/>
              </a:ext>
            </a:extLst>
          </p:cNvPr>
          <p:cNvPicPr>
            <a:picLocks noChangeAspect="1"/>
          </p:cNvPicPr>
          <p:nvPr/>
        </p:nvPicPr>
        <p:blipFill>
          <a:blip r:embed="rId2">
            <a:extLst>
              <a:ext uri="{96DAC541-7B7A-43D3-8B79-37D633B846F1}">
                <asvg:svgBlip xmlns:asvg="http://schemas.microsoft.com/office/drawing/2016/SVG/main" r:embed="rId4"/>
              </a:ext>
            </a:extLst>
          </a:blip>
          <a:stretch>
            <a:fillRect/>
          </a:stretch>
        </p:blipFill>
        <p:spPr>
          <a:xfrm>
            <a:off x="762000" y="761999"/>
            <a:ext cx="1522235" cy="575981"/>
          </a:xfrm>
          <a:prstGeom prst="rect">
            <a:avLst/>
          </a:prstGeom>
        </p:spPr>
      </p:pic>
      <p:pic>
        <p:nvPicPr>
          <p:cNvPr id="9" name="Graphic 8">
            <a:extLst>
              <a:ext uri="{FF2B5EF4-FFF2-40B4-BE49-F238E27FC236}">
                <a16:creationId xmlns:a16="http://schemas.microsoft.com/office/drawing/2014/main" id="{CDC294EF-1570-4686-8B4C-6B2B309B2014}"/>
              </a:ext>
            </a:extLst>
          </p:cNvPr>
          <p:cNvPicPr>
            <a:picLocks noChangeAspect="1"/>
          </p:cNvPicPr>
          <p:nvPr userDrawn="1"/>
        </p:nvPicPr>
        <p:blipFill>
          <a:blip r:embed="rId2">
            <a:extLst>
              <a:ext uri="{96DAC541-7B7A-43D3-8B79-37D633B846F1}">
                <asvg:svgBlip xmlns:asvg="http://schemas.microsoft.com/office/drawing/2016/SVG/main" r:embed="rId4"/>
              </a:ext>
            </a:extLst>
          </a:blip>
          <a:stretch>
            <a:fillRect/>
          </a:stretch>
        </p:blipFill>
        <p:spPr>
          <a:xfrm>
            <a:off x="762000" y="761999"/>
            <a:ext cx="1522235" cy="575981"/>
          </a:xfrm>
          <a:prstGeom prst="rect">
            <a:avLst/>
          </a:prstGeom>
        </p:spPr>
      </p:pic>
    </p:spTree>
    <p:extLst>
      <p:ext uri="{BB962C8B-B14F-4D97-AF65-F5344CB8AC3E}">
        <p14:creationId xmlns:p14="http://schemas.microsoft.com/office/powerpoint/2010/main" val="3737898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Agenda">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91D568E7-61F5-D04E-995D-81EF41C01A2A}" type="slidenum">
              <a:rPr lang="en-GB" smtClean="0"/>
              <a:t>‹#›</a:t>
            </a:fld>
            <a:endParaRPr lang="en-GB" dirty="0"/>
          </a:p>
        </p:txBody>
      </p:sp>
      <p:sp>
        <p:nvSpPr>
          <p:cNvPr id="7" name="Subtitle 2">
            <a:extLst>
              <a:ext uri="{FF2B5EF4-FFF2-40B4-BE49-F238E27FC236}">
                <a16:creationId xmlns:a16="http://schemas.microsoft.com/office/drawing/2014/main" id="{ECDBD03C-CBFE-EF48-9EDC-2C836516482D}"/>
              </a:ext>
            </a:extLst>
          </p:cNvPr>
          <p:cNvSpPr>
            <a:spLocks noGrp="1"/>
          </p:cNvSpPr>
          <p:nvPr>
            <p:ph type="subTitle" idx="13" hasCustomPrompt="1"/>
          </p:nvPr>
        </p:nvSpPr>
        <p:spPr>
          <a:xfrm>
            <a:off x="2246313" y="1686568"/>
            <a:ext cx="21372512" cy="615553"/>
          </a:xfrm>
        </p:spPr>
        <p:txBody>
          <a:bodyPr wrap="square">
            <a:spAutoFit/>
          </a:bodyPr>
          <a:lstStyle>
            <a:lvl1pPr marL="0" indent="0" algn="l">
              <a:buNone/>
              <a:defRPr sz="4000" b="0" i="0">
                <a:solidFill>
                  <a:schemeClr val="tx1"/>
                </a:solidFill>
                <a:latin typeface="Helvetica Now Text" panose="020B0504030202020204" pitchFamily="34" charset="77"/>
              </a:defRPr>
            </a:lvl1pPr>
            <a:lvl2pPr marL="914354" indent="0" algn="ctr">
              <a:buNone/>
              <a:defRPr sz="4000"/>
            </a:lvl2pPr>
            <a:lvl3pPr marL="1828709" indent="0" algn="ctr">
              <a:buNone/>
              <a:defRPr sz="3600"/>
            </a:lvl3pPr>
            <a:lvl4pPr marL="2743063" indent="0" algn="ctr">
              <a:buNone/>
              <a:defRPr sz="3200"/>
            </a:lvl4pPr>
            <a:lvl5pPr marL="3657417" indent="0" algn="ctr">
              <a:buNone/>
              <a:defRPr sz="3200"/>
            </a:lvl5pPr>
            <a:lvl6pPr marL="4571771" indent="0" algn="ctr">
              <a:buNone/>
              <a:defRPr sz="3200"/>
            </a:lvl6pPr>
            <a:lvl7pPr marL="5486126" indent="0" algn="ctr">
              <a:buNone/>
              <a:defRPr sz="3200"/>
            </a:lvl7pPr>
            <a:lvl8pPr marL="6400480" indent="0" algn="ctr">
              <a:buNone/>
              <a:defRPr sz="3200"/>
            </a:lvl8pPr>
            <a:lvl9pPr marL="7314834" indent="0" algn="ctr">
              <a:buNone/>
              <a:defRPr sz="3200"/>
            </a:lvl9pPr>
          </a:lstStyle>
          <a:p>
            <a:r>
              <a:rPr lang="en-GB" dirty="0"/>
              <a:t>Click to add subhead</a:t>
            </a:r>
            <a:endParaRPr lang="en-US" dirty="0"/>
          </a:p>
        </p:txBody>
      </p:sp>
      <p:sp>
        <p:nvSpPr>
          <p:cNvPr id="8" name="Footer Placeholder 3">
            <a:extLst>
              <a:ext uri="{FF2B5EF4-FFF2-40B4-BE49-F238E27FC236}">
                <a16:creationId xmlns:a16="http://schemas.microsoft.com/office/drawing/2014/main" id="{D427D5A5-7168-2B41-BED8-8002CFCE658E}"/>
              </a:ext>
            </a:extLst>
          </p:cNvPr>
          <p:cNvSpPr>
            <a:spLocks noGrp="1"/>
          </p:cNvSpPr>
          <p:nvPr>
            <p:ph type="ftr" sz="quarter" idx="3"/>
          </p:nvPr>
        </p:nvSpPr>
        <p:spPr>
          <a:xfrm>
            <a:off x="12023125" y="12554568"/>
            <a:ext cx="10077288" cy="730250"/>
          </a:xfrm>
          <a:prstGeom prst="rect">
            <a:avLst/>
          </a:prstGeom>
        </p:spPr>
        <p:txBody>
          <a:bodyPr vert="horz" wrap="square" lIns="0" tIns="0" rIns="0" bIns="0" rtlCol="0" anchor="ctr"/>
          <a:lstStyle>
            <a:lvl1pPr marL="0" marR="0" indent="0" algn="r" defTabSz="1828709" rtl="0" eaLnBrk="1" fontAlgn="auto" latinLnBrk="0" hangingPunct="1">
              <a:lnSpc>
                <a:spcPct val="100000"/>
              </a:lnSpc>
              <a:spcBef>
                <a:spcPts val="0"/>
              </a:spcBef>
              <a:spcAft>
                <a:spcPts val="0"/>
              </a:spcAft>
              <a:buClrTx/>
              <a:buSzTx/>
              <a:buFontTx/>
              <a:buNone/>
              <a:tabLst/>
              <a:defRPr sz="800" b="0" i="0">
                <a:solidFill>
                  <a:schemeClr val="tx1"/>
                </a:solidFill>
                <a:latin typeface="Helvetica Now Text" panose="020B0504030202020204" pitchFamily="34" charset="77"/>
              </a:defRPr>
            </a:lvl1pPr>
          </a:lstStyle>
          <a:p>
            <a:r>
              <a:rPr lang="en-IN" dirty="0"/>
              <a:t> Benefit Manual 2025</a:t>
            </a:r>
            <a:endParaRPr lang="en-GB" dirty="0"/>
          </a:p>
        </p:txBody>
      </p:sp>
      <p:sp>
        <p:nvSpPr>
          <p:cNvPr id="12" name="Text Placeholder 11">
            <a:extLst>
              <a:ext uri="{FF2B5EF4-FFF2-40B4-BE49-F238E27FC236}">
                <a16:creationId xmlns:a16="http://schemas.microsoft.com/office/drawing/2014/main" id="{6610D141-49A2-A047-8FB7-140EBDBBC4B0}"/>
              </a:ext>
            </a:extLst>
          </p:cNvPr>
          <p:cNvSpPr>
            <a:spLocks noGrp="1"/>
          </p:cNvSpPr>
          <p:nvPr>
            <p:ph type="body" sz="quarter" idx="15" hasCustomPrompt="1"/>
          </p:nvPr>
        </p:nvSpPr>
        <p:spPr>
          <a:xfrm>
            <a:off x="2250832" y="4537442"/>
            <a:ext cx="3812344" cy="2392363"/>
          </a:xfrm>
        </p:spPr>
        <p:txBody>
          <a:bodyPr/>
          <a:lstStyle>
            <a:lvl1pPr>
              <a:lnSpc>
                <a:spcPct val="100000"/>
              </a:lnSpc>
              <a:spcAft>
                <a:spcPts val="1200"/>
              </a:spcAft>
              <a:defRPr>
                <a:solidFill>
                  <a:schemeClr val="tx1"/>
                </a:solidFill>
              </a:defRPr>
            </a:lvl1pPr>
            <a:lvl2pPr>
              <a:lnSpc>
                <a:spcPct val="117000"/>
              </a:lnSpc>
              <a:spcAft>
                <a:spcPts val="1000"/>
              </a:spcAft>
              <a:defRPr b="0" i="0">
                <a:solidFill>
                  <a:schemeClr val="tx1"/>
                </a:solidFill>
                <a:latin typeface="Helvetica Now Text" panose="020B0504030202020204" pitchFamily="34" charset="77"/>
              </a:defRPr>
            </a:lvl2pPr>
            <a:lvl3pPr>
              <a:lnSpc>
                <a:spcPct val="117000"/>
              </a:lnSpc>
              <a:defRPr>
                <a:solidFill>
                  <a:schemeClr val="tx2"/>
                </a:solidFill>
              </a:defRPr>
            </a:lvl3pPr>
            <a:lvl4pPr>
              <a:lnSpc>
                <a:spcPct val="117000"/>
              </a:lnSpc>
              <a:defRPr>
                <a:solidFill>
                  <a:schemeClr val="tx2"/>
                </a:solidFill>
              </a:defRPr>
            </a:lvl4pPr>
            <a:lvl5pPr>
              <a:lnSpc>
                <a:spcPct val="117000"/>
              </a:lnSpc>
              <a:defRPr>
                <a:solidFill>
                  <a:schemeClr val="tx2"/>
                </a:solidFill>
              </a:defRPr>
            </a:lvl5pPr>
          </a:lstStyle>
          <a:p>
            <a:pPr lvl="0"/>
            <a:r>
              <a:rPr lang="en-GB" dirty="0"/>
              <a:t>Type a subheading – First level. Type text Second level</a:t>
            </a:r>
          </a:p>
          <a:p>
            <a:pPr lvl="1"/>
            <a:r>
              <a:rPr lang="en-GB" dirty="0"/>
              <a:t>Second level</a:t>
            </a:r>
          </a:p>
        </p:txBody>
      </p:sp>
      <p:sp>
        <p:nvSpPr>
          <p:cNvPr id="19" name="Text Placeholder 2">
            <a:extLst>
              <a:ext uri="{FF2B5EF4-FFF2-40B4-BE49-F238E27FC236}">
                <a16:creationId xmlns:a16="http://schemas.microsoft.com/office/drawing/2014/main" id="{E49045D9-F474-534B-B66E-E6ADDDF84880}"/>
              </a:ext>
            </a:extLst>
          </p:cNvPr>
          <p:cNvSpPr>
            <a:spLocks noGrp="1"/>
          </p:cNvSpPr>
          <p:nvPr>
            <p:ph type="body" idx="1" hasCustomPrompt="1"/>
          </p:nvPr>
        </p:nvSpPr>
        <p:spPr>
          <a:xfrm>
            <a:off x="2049556" y="2945890"/>
            <a:ext cx="4214896" cy="1647824"/>
          </a:xfrm>
        </p:spPr>
        <p:txBody>
          <a:bodyPr anchor="t"/>
          <a:lstStyle>
            <a:lvl1pPr marL="0" indent="0" algn="ctr">
              <a:spcAft>
                <a:spcPts val="0"/>
              </a:spcAft>
              <a:buNone/>
              <a:defRPr sz="10000" b="0" i="0" spc="-100" baseline="0">
                <a:solidFill>
                  <a:schemeClr val="tx1"/>
                </a:solidFill>
                <a:latin typeface="Helvetica Now Text Light" panose="020B0404030202020204" pitchFamily="34" charset="77"/>
              </a:defRPr>
            </a:lvl1pPr>
            <a:lvl2pPr marL="914354" indent="0">
              <a:buNone/>
              <a:defRPr sz="4000" b="1"/>
            </a:lvl2pPr>
            <a:lvl3pPr marL="1828709" indent="0">
              <a:buNone/>
              <a:defRPr sz="3600" b="1"/>
            </a:lvl3pPr>
            <a:lvl4pPr marL="2743063" indent="0">
              <a:buNone/>
              <a:defRPr sz="3200" b="1"/>
            </a:lvl4pPr>
            <a:lvl5pPr marL="3657417" indent="0">
              <a:buNone/>
              <a:defRPr sz="3200" b="1"/>
            </a:lvl5pPr>
            <a:lvl6pPr marL="4571771" indent="0">
              <a:buNone/>
              <a:defRPr sz="3200" b="1"/>
            </a:lvl6pPr>
            <a:lvl7pPr marL="5486126" indent="0">
              <a:buNone/>
              <a:defRPr sz="3200" b="1"/>
            </a:lvl7pPr>
            <a:lvl8pPr marL="6400480" indent="0">
              <a:buNone/>
              <a:defRPr sz="3200" b="1"/>
            </a:lvl8pPr>
            <a:lvl9pPr marL="7314834" indent="0">
              <a:buNone/>
              <a:defRPr sz="3200" b="1"/>
            </a:lvl9pPr>
          </a:lstStyle>
          <a:p>
            <a:pPr lvl="0"/>
            <a:r>
              <a:rPr lang="en-GB" dirty="0"/>
              <a:t>00:00</a:t>
            </a:r>
          </a:p>
        </p:txBody>
      </p:sp>
      <p:sp>
        <p:nvSpPr>
          <p:cNvPr id="20" name="Text Placeholder 2">
            <a:extLst>
              <a:ext uri="{FF2B5EF4-FFF2-40B4-BE49-F238E27FC236}">
                <a16:creationId xmlns:a16="http://schemas.microsoft.com/office/drawing/2014/main" id="{54251FBB-F5DB-CF4D-9F5D-7C56555892F7}"/>
              </a:ext>
            </a:extLst>
          </p:cNvPr>
          <p:cNvSpPr>
            <a:spLocks noGrp="1"/>
          </p:cNvSpPr>
          <p:nvPr>
            <p:ph type="body" idx="16" hasCustomPrompt="1"/>
          </p:nvPr>
        </p:nvSpPr>
        <p:spPr>
          <a:xfrm>
            <a:off x="7405691" y="2945890"/>
            <a:ext cx="4214896" cy="1647824"/>
          </a:xfrm>
        </p:spPr>
        <p:txBody>
          <a:bodyPr anchor="t"/>
          <a:lstStyle>
            <a:lvl1pPr marL="0" indent="0" algn="ctr">
              <a:spcAft>
                <a:spcPts val="0"/>
              </a:spcAft>
              <a:buNone/>
              <a:defRPr sz="10000" b="0" i="0" spc="-100" baseline="0">
                <a:solidFill>
                  <a:schemeClr val="tx1"/>
                </a:solidFill>
                <a:latin typeface="Helvetica Now Text Light" panose="020B0404030202020204" pitchFamily="34" charset="77"/>
              </a:defRPr>
            </a:lvl1pPr>
            <a:lvl2pPr marL="914354" indent="0">
              <a:buNone/>
              <a:defRPr sz="4000" b="1"/>
            </a:lvl2pPr>
            <a:lvl3pPr marL="1828709" indent="0">
              <a:buNone/>
              <a:defRPr sz="3600" b="1"/>
            </a:lvl3pPr>
            <a:lvl4pPr marL="2743063" indent="0">
              <a:buNone/>
              <a:defRPr sz="3200" b="1"/>
            </a:lvl4pPr>
            <a:lvl5pPr marL="3657417" indent="0">
              <a:buNone/>
              <a:defRPr sz="3200" b="1"/>
            </a:lvl5pPr>
            <a:lvl6pPr marL="4571771" indent="0">
              <a:buNone/>
              <a:defRPr sz="3200" b="1"/>
            </a:lvl6pPr>
            <a:lvl7pPr marL="5486126" indent="0">
              <a:buNone/>
              <a:defRPr sz="3200" b="1"/>
            </a:lvl7pPr>
            <a:lvl8pPr marL="6400480" indent="0">
              <a:buNone/>
              <a:defRPr sz="3200" b="1"/>
            </a:lvl8pPr>
            <a:lvl9pPr marL="7314834" indent="0">
              <a:buNone/>
              <a:defRPr sz="3200" b="1"/>
            </a:lvl9pPr>
          </a:lstStyle>
          <a:p>
            <a:pPr lvl="0"/>
            <a:r>
              <a:rPr lang="en-GB" dirty="0"/>
              <a:t>00:00</a:t>
            </a:r>
          </a:p>
        </p:txBody>
      </p:sp>
      <p:sp>
        <p:nvSpPr>
          <p:cNvPr id="21" name="Text Placeholder 2">
            <a:extLst>
              <a:ext uri="{FF2B5EF4-FFF2-40B4-BE49-F238E27FC236}">
                <a16:creationId xmlns:a16="http://schemas.microsoft.com/office/drawing/2014/main" id="{F79A4968-9A45-1F43-9FBF-F939A432017B}"/>
              </a:ext>
            </a:extLst>
          </p:cNvPr>
          <p:cNvSpPr>
            <a:spLocks noGrp="1"/>
          </p:cNvSpPr>
          <p:nvPr>
            <p:ph type="body" idx="17" hasCustomPrompt="1"/>
          </p:nvPr>
        </p:nvSpPr>
        <p:spPr>
          <a:xfrm>
            <a:off x="12761826" y="2945890"/>
            <a:ext cx="4214896" cy="1647824"/>
          </a:xfrm>
        </p:spPr>
        <p:txBody>
          <a:bodyPr anchor="t"/>
          <a:lstStyle>
            <a:lvl1pPr marL="0" indent="0" algn="ctr">
              <a:spcAft>
                <a:spcPts val="0"/>
              </a:spcAft>
              <a:buNone/>
              <a:defRPr sz="10000" b="0" i="0" spc="-100" baseline="0">
                <a:solidFill>
                  <a:schemeClr val="accent2"/>
                </a:solidFill>
                <a:latin typeface="Helvetica Now Text Light" panose="020B0404030202020204" pitchFamily="34" charset="77"/>
              </a:defRPr>
            </a:lvl1pPr>
            <a:lvl2pPr marL="914354" indent="0">
              <a:buNone/>
              <a:defRPr sz="4000" b="1"/>
            </a:lvl2pPr>
            <a:lvl3pPr marL="1828709" indent="0">
              <a:buNone/>
              <a:defRPr sz="3600" b="1"/>
            </a:lvl3pPr>
            <a:lvl4pPr marL="2743063" indent="0">
              <a:buNone/>
              <a:defRPr sz="3200" b="1"/>
            </a:lvl4pPr>
            <a:lvl5pPr marL="3657417" indent="0">
              <a:buNone/>
              <a:defRPr sz="3200" b="1"/>
            </a:lvl5pPr>
            <a:lvl6pPr marL="4571771" indent="0">
              <a:buNone/>
              <a:defRPr sz="3200" b="1"/>
            </a:lvl6pPr>
            <a:lvl7pPr marL="5486126" indent="0">
              <a:buNone/>
              <a:defRPr sz="3200" b="1"/>
            </a:lvl7pPr>
            <a:lvl8pPr marL="6400480" indent="0">
              <a:buNone/>
              <a:defRPr sz="3200" b="1"/>
            </a:lvl8pPr>
            <a:lvl9pPr marL="7314834" indent="0">
              <a:buNone/>
              <a:defRPr sz="3200" b="1"/>
            </a:lvl9pPr>
          </a:lstStyle>
          <a:p>
            <a:pPr lvl="0"/>
            <a:r>
              <a:rPr lang="en-GB" dirty="0"/>
              <a:t>00:00</a:t>
            </a:r>
          </a:p>
        </p:txBody>
      </p:sp>
      <p:sp>
        <p:nvSpPr>
          <p:cNvPr id="22" name="Text Placeholder 2">
            <a:extLst>
              <a:ext uri="{FF2B5EF4-FFF2-40B4-BE49-F238E27FC236}">
                <a16:creationId xmlns:a16="http://schemas.microsoft.com/office/drawing/2014/main" id="{81177350-D59D-1A4B-866F-F6B33BFE23C9}"/>
              </a:ext>
            </a:extLst>
          </p:cNvPr>
          <p:cNvSpPr>
            <a:spLocks noGrp="1"/>
          </p:cNvSpPr>
          <p:nvPr>
            <p:ph type="body" idx="18" hasCustomPrompt="1"/>
          </p:nvPr>
        </p:nvSpPr>
        <p:spPr>
          <a:xfrm>
            <a:off x="18117961" y="2945890"/>
            <a:ext cx="4214896" cy="1647824"/>
          </a:xfrm>
        </p:spPr>
        <p:txBody>
          <a:bodyPr anchor="t"/>
          <a:lstStyle>
            <a:lvl1pPr marL="0" indent="0" algn="ctr">
              <a:spcAft>
                <a:spcPts val="0"/>
              </a:spcAft>
              <a:buNone/>
              <a:defRPr sz="10000" b="0" i="0" spc="-100" baseline="0">
                <a:solidFill>
                  <a:schemeClr val="tx1"/>
                </a:solidFill>
                <a:latin typeface="Helvetica Now Text Light" panose="020B0404030202020204" pitchFamily="34" charset="77"/>
              </a:defRPr>
            </a:lvl1pPr>
            <a:lvl2pPr marL="914354" indent="0">
              <a:buNone/>
              <a:defRPr sz="4000" b="1"/>
            </a:lvl2pPr>
            <a:lvl3pPr marL="1828709" indent="0">
              <a:buNone/>
              <a:defRPr sz="3600" b="1"/>
            </a:lvl3pPr>
            <a:lvl4pPr marL="2743063" indent="0">
              <a:buNone/>
              <a:defRPr sz="3200" b="1"/>
            </a:lvl4pPr>
            <a:lvl5pPr marL="3657417" indent="0">
              <a:buNone/>
              <a:defRPr sz="3200" b="1"/>
            </a:lvl5pPr>
            <a:lvl6pPr marL="4571771" indent="0">
              <a:buNone/>
              <a:defRPr sz="3200" b="1"/>
            </a:lvl6pPr>
            <a:lvl7pPr marL="5486126" indent="0">
              <a:buNone/>
              <a:defRPr sz="3200" b="1"/>
            </a:lvl7pPr>
            <a:lvl8pPr marL="6400480" indent="0">
              <a:buNone/>
              <a:defRPr sz="3200" b="1"/>
            </a:lvl8pPr>
            <a:lvl9pPr marL="7314834" indent="0">
              <a:buNone/>
              <a:defRPr sz="3200" b="1"/>
            </a:lvl9pPr>
          </a:lstStyle>
          <a:p>
            <a:pPr lvl="0"/>
            <a:r>
              <a:rPr lang="en-GB" dirty="0"/>
              <a:t>00:00</a:t>
            </a:r>
          </a:p>
        </p:txBody>
      </p:sp>
      <p:sp>
        <p:nvSpPr>
          <p:cNvPr id="23" name="Text Placeholder 11">
            <a:extLst>
              <a:ext uri="{FF2B5EF4-FFF2-40B4-BE49-F238E27FC236}">
                <a16:creationId xmlns:a16="http://schemas.microsoft.com/office/drawing/2014/main" id="{CFCF217A-3A08-6B4F-B3FF-408C4E3EF83E}"/>
              </a:ext>
            </a:extLst>
          </p:cNvPr>
          <p:cNvSpPr>
            <a:spLocks noGrp="1"/>
          </p:cNvSpPr>
          <p:nvPr>
            <p:ph type="body" sz="quarter" idx="19" hasCustomPrompt="1"/>
          </p:nvPr>
        </p:nvSpPr>
        <p:spPr>
          <a:xfrm>
            <a:off x="7582488" y="4537442"/>
            <a:ext cx="3812344" cy="2392363"/>
          </a:xfrm>
        </p:spPr>
        <p:txBody>
          <a:bodyPr/>
          <a:lstStyle>
            <a:lvl1pPr>
              <a:lnSpc>
                <a:spcPct val="100000"/>
              </a:lnSpc>
              <a:spcAft>
                <a:spcPts val="1200"/>
              </a:spcAft>
              <a:defRPr>
                <a:solidFill>
                  <a:schemeClr val="tx1"/>
                </a:solidFill>
              </a:defRPr>
            </a:lvl1pPr>
            <a:lvl2pPr>
              <a:lnSpc>
                <a:spcPct val="117000"/>
              </a:lnSpc>
              <a:spcAft>
                <a:spcPts val="1000"/>
              </a:spcAft>
              <a:defRPr b="0" i="0">
                <a:solidFill>
                  <a:schemeClr val="tx1"/>
                </a:solidFill>
                <a:latin typeface="Helvetica Now Text" panose="020B0504030202020204" pitchFamily="34" charset="77"/>
              </a:defRPr>
            </a:lvl2pPr>
            <a:lvl3pPr>
              <a:lnSpc>
                <a:spcPct val="117000"/>
              </a:lnSpc>
              <a:defRPr>
                <a:solidFill>
                  <a:schemeClr val="tx2"/>
                </a:solidFill>
              </a:defRPr>
            </a:lvl3pPr>
            <a:lvl4pPr>
              <a:lnSpc>
                <a:spcPct val="117000"/>
              </a:lnSpc>
              <a:defRPr>
                <a:solidFill>
                  <a:schemeClr val="tx2"/>
                </a:solidFill>
              </a:defRPr>
            </a:lvl4pPr>
            <a:lvl5pPr>
              <a:lnSpc>
                <a:spcPct val="117000"/>
              </a:lnSpc>
              <a:defRPr>
                <a:solidFill>
                  <a:schemeClr val="tx2"/>
                </a:solidFill>
              </a:defRPr>
            </a:lvl5pPr>
          </a:lstStyle>
          <a:p>
            <a:pPr lvl="0"/>
            <a:r>
              <a:rPr lang="en-GB" dirty="0"/>
              <a:t>Type a subheading – First level. Type text Second level</a:t>
            </a:r>
          </a:p>
          <a:p>
            <a:pPr lvl="1"/>
            <a:r>
              <a:rPr lang="en-GB" dirty="0"/>
              <a:t>Second level</a:t>
            </a:r>
          </a:p>
        </p:txBody>
      </p:sp>
      <p:sp>
        <p:nvSpPr>
          <p:cNvPr id="24" name="Text Placeholder 11">
            <a:extLst>
              <a:ext uri="{FF2B5EF4-FFF2-40B4-BE49-F238E27FC236}">
                <a16:creationId xmlns:a16="http://schemas.microsoft.com/office/drawing/2014/main" id="{2A7FD1F4-E4CD-AF49-AF5B-9130F9B4A088}"/>
              </a:ext>
            </a:extLst>
          </p:cNvPr>
          <p:cNvSpPr>
            <a:spLocks noGrp="1"/>
          </p:cNvSpPr>
          <p:nvPr>
            <p:ph type="body" sz="quarter" idx="20" hasCustomPrompt="1"/>
          </p:nvPr>
        </p:nvSpPr>
        <p:spPr>
          <a:xfrm>
            <a:off x="12914144" y="4537442"/>
            <a:ext cx="3812344" cy="2392363"/>
          </a:xfrm>
        </p:spPr>
        <p:txBody>
          <a:bodyPr/>
          <a:lstStyle>
            <a:lvl1pPr>
              <a:lnSpc>
                <a:spcPct val="100000"/>
              </a:lnSpc>
              <a:spcAft>
                <a:spcPts val="1200"/>
              </a:spcAft>
              <a:defRPr>
                <a:solidFill>
                  <a:schemeClr val="tx1"/>
                </a:solidFill>
              </a:defRPr>
            </a:lvl1pPr>
            <a:lvl2pPr>
              <a:lnSpc>
                <a:spcPct val="117000"/>
              </a:lnSpc>
              <a:spcAft>
                <a:spcPts val="1000"/>
              </a:spcAft>
              <a:defRPr b="0" i="0">
                <a:solidFill>
                  <a:schemeClr val="tx1"/>
                </a:solidFill>
                <a:latin typeface="Helvetica Now Text" panose="020B0504030202020204" pitchFamily="34" charset="77"/>
              </a:defRPr>
            </a:lvl2pPr>
            <a:lvl3pPr>
              <a:lnSpc>
                <a:spcPct val="117000"/>
              </a:lnSpc>
              <a:defRPr>
                <a:solidFill>
                  <a:schemeClr val="tx2"/>
                </a:solidFill>
              </a:defRPr>
            </a:lvl3pPr>
            <a:lvl4pPr>
              <a:lnSpc>
                <a:spcPct val="117000"/>
              </a:lnSpc>
              <a:defRPr>
                <a:solidFill>
                  <a:schemeClr val="tx2"/>
                </a:solidFill>
              </a:defRPr>
            </a:lvl4pPr>
            <a:lvl5pPr>
              <a:lnSpc>
                <a:spcPct val="117000"/>
              </a:lnSpc>
              <a:defRPr>
                <a:solidFill>
                  <a:schemeClr val="tx2"/>
                </a:solidFill>
              </a:defRPr>
            </a:lvl5pPr>
          </a:lstStyle>
          <a:p>
            <a:pPr lvl="0"/>
            <a:r>
              <a:rPr lang="en-GB" dirty="0"/>
              <a:t>Type a subheading – First level. Type text Second level</a:t>
            </a:r>
          </a:p>
          <a:p>
            <a:pPr lvl="1"/>
            <a:r>
              <a:rPr lang="en-GB" dirty="0"/>
              <a:t>Second level</a:t>
            </a:r>
          </a:p>
        </p:txBody>
      </p:sp>
      <p:sp>
        <p:nvSpPr>
          <p:cNvPr id="25" name="Text Placeholder 11">
            <a:extLst>
              <a:ext uri="{FF2B5EF4-FFF2-40B4-BE49-F238E27FC236}">
                <a16:creationId xmlns:a16="http://schemas.microsoft.com/office/drawing/2014/main" id="{5C32491C-7CCF-1342-BDE0-FE357B42D453}"/>
              </a:ext>
            </a:extLst>
          </p:cNvPr>
          <p:cNvSpPr>
            <a:spLocks noGrp="1"/>
          </p:cNvSpPr>
          <p:nvPr>
            <p:ph type="body" sz="quarter" idx="21" hasCustomPrompt="1"/>
          </p:nvPr>
        </p:nvSpPr>
        <p:spPr>
          <a:xfrm>
            <a:off x="18245799" y="4537442"/>
            <a:ext cx="3812344" cy="2392363"/>
          </a:xfrm>
        </p:spPr>
        <p:txBody>
          <a:bodyPr/>
          <a:lstStyle>
            <a:lvl1pPr>
              <a:lnSpc>
                <a:spcPct val="100000"/>
              </a:lnSpc>
              <a:spcAft>
                <a:spcPts val="1200"/>
              </a:spcAft>
              <a:defRPr>
                <a:solidFill>
                  <a:schemeClr val="tx1"/>
                </a:solidFill>
              </a:defRPr>
            </a:lvl1pPr>
            <a:lvl2pPr>
              <a:lnSpc>
                <a:spcPct val="117000"/>
              </a:lnSpc>
              <a:spcAft>
                <a:spcPts val="1000"/>
              </a:spcAft>
              <a:defRPr b="0" i="0">
                <a:solidFill>
                  <a:schemeClr val="tx1"/>
                </a:solidFill>
                <a:latin typeface="Helvetica Now Text" panose="020B0504030202020204" pitchFamily="34" charset="77"/>
              </a:defRPr>
            </a:lvl2pPr>
            <a:lvl3pPr>
              <a:lnSpc>
                <a:spcPct val="117000"/>
              </a:lnSpc>
              <a:defRPr>
                <a:solidFill>
                  <a:schemeClr val="tx1"/>
                </a:solidFill>
              </a:defRPr>
            </a:lvl3pPr>
            <a:lvl4pPr>
              <a:lnSpc>
                <a:spcPct val="117000"/>
              </a:lnSpc>
              <a:defRPr>
                <a:solidFill>
                  <a:schemeClr val="tx1"/>
                </a:solidFill>
              </a:defRPr>
            </a:lvl4pPr>
            <a:lvl5pPr>
              <a:lnSpc>
                <a:spcPct val="117000"/>
              </a:lnSpc>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pPr lvl="0"/>
            <a:r>
              <a:rPr lang="en-GB" dirty="0"/>
              <a:t>Type a subheading – First level. Type text Second level</a:t>
            </a:r>
          </a:p>
          <a:p>
            <a:pPr lvl="1"/>
            <a:r>
              <a:rPr lang="en-GB" dirty="0"/>
              <a:t>Second level</a:t>
            </a:r>
          </a:p>
        </p:txBody>
      </p:sp>
      <p:sp>
        <p:nvSpPr>
          <p:cNvPr id="5" name="Title 4">
            <a:extLst>
              <a:ext uri="{FF2B5EF4-FFF2-40B4-BE49-F238E27FC236}">
                <a16:creationId xmlns:a16="http://schemas.microsoft.com/office/drawing/2014/main" id="{CE94A118-9ACE-1944-A522-D064A28911A7}"/>
              </a:ext>
            </a:extLst>
          </p:cNvPr>
          <p:cNvSpPr>
            <a:spLocks noGrp="1"/>
          </p:cNvSpPr>
          <p:nvPr>
            <p:ph type="title" hasCustomPrompt="1"/>
          </p:nvPr>
        </p:nvSpPr>
        <p:spPr/>
        <p:txBody>
          <a:bodyPr/>
          <a:lstStyle/>
          <a:p>
            <a:r>
              <a:rPr lang="en-GB" dirty="0"/>
              <a:t>Agenda – click to add title</a:t>
            </a:r>
          </a:p>
        </p:txBody>
      </p:sp>
    </p:spTree>
    <p:extLst>
      <p:ext uri="{BB962C8B-B14F-4D97-AF65-F5344CB8AC3E}">
        <p14:creationId xmlns:p14="http://schemas.microsoft.com/office/powerpoint/2010/main" val="31240241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_1col">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lvl1pPr>
              <a:defRPr>
                <a:solidFill>
                  <a:schemeClr val="tx1"/>
                </a:solidFill>
              </a:defRPr>
            </a:lvl1pPr>
          </a:lstStyle>
          <a:p>
            <a:fld id="{91D568E7-61F5-D04E-995D-81EF41C01A2A}" type="slidenum">
              <a:rPr lang="en-GB" smtClean="0"/>
              <a:pPr/>
              <a:t>‹#›</a:t>
            </a:fld>
            <a:endParaRPr lang="en-GB" dirty="0"/>
          </a:p>
        </p:txBody>
      </p:sp>
      <p:sp>
        <p:nvSpPr>
          <p:cNvPr id="7" name="Footer Placeholder 3">
            <a:extLst>
              <a:ext uri="{FF2B5EF4-FFF2-40B4-BE49-F238E27FC236}">
                <a16:creationId xmlns:a16="http://schemas.microsoft.com/office/drawing/2014/main" id="{87BEC2EE-DF3F-614E-88A6-0E37009C4E63}"/>
              </a:ext>
            </a:extLst>
          </p:cNvPr>
          <p:cNvSpPr>
            <a:spLocks noGrp="1"/>
          </p:cNvSpPr>
          <p:nvPr>
            <p:ph type="ftr" sz="quarter" idx="3"/>
          </p:nvPr>
        </p:nvSpPr>
        <p:spPr>
          <a:xfrm>
            <a:off x="12023125" y="12554568"/>
            <a:ext cx="10077288" cy="730250"/>
          </a:xfrm>
          <a:prstGeom prst="rect">
            <a:avLst/>
          </a:prstGeom>
        </p:spPr>
        <p:txBody>
          <a:bodyPr vert="horz" wrap="square" lIns="0" tIns="0" rIns="0" bIns="0" rtlCol="0" anchor="ctr"/>
          <a:lstStyle>
            <a:lvl1pPr marL="0" marR="0" indent="0" algn="r" defTabSz="1828709" rtl="0" eaLnBrk="1" fontAlgn="auto" latinLnBrk="0" hangingPunct="1">
              <a:lnSpc>
                <a:spcPct val="100000"/>
              </a:lnSpc>
              <a:spcBef>
                <a:spcPts val="0"/>
              </a:spcBef>
              <a:spcAft>
                <a:spcPts val="0"/>
              </a:spcAft>
              <a:buClrTx/>
              <a:buSzTx/>
              <a:buFontTx/>
              <a:buNone/>
              <a:tabLst/>
              <a:defRPr sz="800" b="0" i="0">
                <a:solidFill>
                  <a:schemeClr val="tx1"/>
                </a:solidFill>
                <a:latin typeface="Helvetica Now Text" panose="020B0504030202020204" pitchFamily="34" charset="77"/>
              </a:defRPr>
            </a:lvl1pPr>
          </a:lstStyle>
          <a:p>
            <a:r>
              <a:rPr lang="en-IN" dirty="0"/>
              <a:t> Benefit Manual 2025</a:t>
            </a:r>
            <a:endParaRPr lang="en-GB" dirty="0"/>
          </a:p>
        </p:txBody>
      </p:sp>
      <p:sp>
        <p:nvSpPr>
          <p:cNvPr id="5" name="Title 4">
            <a:extLst>
              <a:ext uri="{FF2B5EF4-FFF2-40B4-BE49-F238E27FC236}">
                <a16:creationId xmlns:a16="http://schemas.microsoft.com/office/drawing/2014/main" id="{E3C57073-C7EE-2841-80E1-0655BC165A7C}"/>
              </a:ext>
            </a:extLst>
          </p:cNvPr>
          <p:cNvSpPr>
            <a:spLocks noGrp="1"/>
          </p:cNvSpPr>
          <p:nvPr>
            <p:ph type="title" hasCustomPrompt="1"/>
          </p:nvPr>
        </p:nvSpPr>
        <p:spPr/>
        <p:txBody>
          <a:bodyPr/>
          <a:lstStyle/>
          <a:p>
            <a:r>
              <a:rPr lang="en-US" dirty="0"/>
              <a:t>Click to add title</a:t>
            </a:r>
            <a:endParaRPr lang="en-GB" dirty="0"/>
          </a:p>
        </p:txBody>
      </p:sp>
      <p:sp>
        <p:nvSpPr>
          <p:cNvPr id="8" name="Subtitle 2">
            <a:extLst>
              <a:ext uri="{FF2B5EF4-FFF2-40B4-BE49-F238E27FC236}">
                <a16:creationId xmlns:a16="http://schemas.microsoft.com/office/drawing/2014/main" id="{962223A4-0309-D041-BC7E-1B4B70A5FBB9}"/>
              </a:ext>
            </a:extLst>
          </p:cNvPr>
          <p:cNvSpPr>
            <a:spLocks noGrp="1"/>
          </p:cNvSpPr>
          <p:nvPr>
            <p:ph type="subTitle" idx="13" hasCustomPrompt="1"/>
          </p:nvPr>
        </p:nvSpPr>
        <p:spPr>
          <a:xfrm>
            <a:off x="2246313" y="1686568"/>
            <a:ext cx="21372512" cy="615553"/>
          </a:xfrm>
        </p:spPr>
        <p:txBody>
          <a:bodyPr wrap="square">
            <a:spAutoFit/>
          </a:bodyPr>
          <a:lstStyle>
            <a:lvl1pPr marL="0" indent="0" algn="l">
              <a:buNone/>
              <a:defRPr sz="4000" b="0" i="0">
                <a:solidFill>
                  <a:schemeClr val="tx1"/>
                </a:solidFill>
                <a:latin typeface="Helvetica Now Text" panose="020B0504030202020204" pitchFamily="34" charset="77"/>
              </a:defRPr>
            </a:lvl1pPr>
            <a:lvl2pPr marL="914354" indent="0" algn="ctr">
              <a:buNone/>
              <a:defRPr sz="4000"/>
            </a:lvl2pPr>
            <a:lvl3pPr marL="1828709" indent="0" algn="ctr">
              <a:buNone/>
              <a:defRPr sz="3600"/>
            </a:lvl3pPr>
            <a:lvl4pPr marL="2743063" indent="0" algn="ctr">
              <a:buNone/>
              <a:defRPr sz="3200"/>
            </a:lvl4pPr>
            <a:lvl5pPr marL="3657417" indent="0" algn="ctr">
              <a:buNone/>
              <a:defRPr sz="3200"/>
            </a:lvl5pPr>
            <a:lvl6pPr marL="4571771" indent="0" algn="ctr">
              <a:buNone/>
              <a:defRPr sz="3200"/>
            </a:lvl6pPr>
            <a:lvl7pPr marL="5486126" indent="0" algn="ctr">
              <a:buNone/>
              <a:defRPr sz="3200"/>
            </a:lvl7pPr>
            <a:lvl8pPr marL="6400480" indent="0" algn="ctr">
              <a:buNone/>
              <a:defRPr sz="3200"/>
            </a:lvl8pPr>
            <a:lvl9pPr marL="7314834" indent="0" algn="ctr">
              <a:buNone/>
              <a:defRPr sz="3200"/>
            </a:lvl9pPr>
          </a:lstStyle>
          <a:p>
            <a:r>
              <a:rPr lang="en-GB" dirty="0"/>
              <a:t>Click to add subhead</a:t>
            </a:r>
            <a:endParaRPr lang="en-US" dirty="0"/>
          </a:p>
        </p:txBody>
      </p:sp>
      <p:sp>
        <p:nvSpPr>
          <p:cNvPr id="4" name="Content Placeholder 3">
            <a:extLst>
              <a:ext uri="{FF2B5EF4-FFF2-40B4-BE49-F238E27FC236}">
                <a16:creationId xmlns:a16="http://schemas.microsoft.com/office/drawing/2014/main" id="{12088575-1D1D-854D-BCD8-AF60B4C07CF7}"/>
              </a:ext>
            </a:extLst>
          </p:cNvPr>
          <p:cNvSpPr>
            <a:spLocks noGrp="1"/>
          </p:cNvSpPr>
          <p:nvPr>
            <p:ph sz="quarter" idx="14"/>
          </p:nvPr>
        </p:nvSpPr>
        <p:spPr>
          <a:xfrm>
            <a:off x="2284413" y="3124200"/>
            <a:ext cx="21334412" cy="8877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545495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_2col">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91D568E7-61F5-D04E-995D-81EF41C01A2A}" type="slidenum">
              <a:rPr lang="en-GB" smtClean="0"/>
              <a:t>‹#›</a:t>
            </a:fld>
            <a:endParaRPr lang="en-GB" dirty="0"/>
          </a:p>
        </p:txBody>
      </p:sp>
      <p:sp>
        <p:nvSpPr>
          <p:cNvPr id="7" name="Footer Placeholder 3">
            <a:extLst>
              <a:ext uri="{FF2B5EF4-FFF2-40B4-BE49-F238E27FC236}">
                <a16:creationId xmlns:a16="http://schemas.microsoft.com/office/drawing/2014/main" id="{87BEC2EE-DF3F-614E-88A6-0E37009C4E63}"/>
              </a:ext>
            </a:extLst>
          </p:cNvPr>
          <p:cNvSpPr>
            <a:spLocks noGrp="1"/>
          </p:cNvSpPr>
          <p:nvPr>
            <p:ph type="ftr" sz="quarter" idx="3"/>
          </p:nvPr>
        </p:nvSpPr>
        <p:spPr>
          <a:xfrm>
            <a:off x="12023125" y="12554568"/>
            <a:ext cx="10077288" cy="730250"/>
          </a:xfrm>
          <a:prstGeom prst="rect">
            <a:avLst/>
          </a:prstGeom>
        </p:spPr>
        <p:txBody>
          <a:bodyPr vert="horz" wrap="square" lIns="0" tIns="0" rIns="0" bIns="0" rtlCol="0" anchor="ctr"/>
          <a:lstStyle>
            <a:lvl1pPr marL="0" marR="0" indent="0" algn="r" defTabSz="1828709" rtl="0" eaLnBrk="1" fontAlgn="auto" latinLnBrk="0" hangingPunct="1">
              <a:lnSpc>
                <a:spcPct val="100000"/>
              </a:lnSpc>
              <a:spcBef>
                <a:spcPts val="0"/>
              </a:spcBef>
              <a:spcAft>
                <a:spcPts val="0"/>
              </a:spcAft>
              <a:buClrTx/>
              <a:buSzTx/>
              <a:buFontTx/>
              <a:buNone/>
              <a:tabLst/>
              <a:defRPr sz="800" b="0" i="0">
                <a:solidFill>
                  <a:schemeClr val="tx1"/>
                </a:solidFill>
                <a:latin typeface="Helvetica Now Text" panose="020B0504030202020204" pitchFamily="34" charset="77"/>
              </a:defRPr>
            </a:lvl1pPr>
          </a:lstStyle>
          <a:p>
            <a:r>
              <a:rPr lang="en-IN" dirty="0"/>
              <a:t> Benefit Manual 2025</a:t>
            </a:r>
            <a:endParaRPr lang="en-GB" dirty="0"/>
          </a:p>
        </p:txBody>
      </p:sp>
      <p:sp>
        <p:nvSpPr>
          <p:cNvPr id="5" name="Title 4">
            <a:extLst>
              <a:ext uri="{FF2B5EF4-FFF2-40B4-BE49-F238E27FC236}">
                <a16:creationId xmlns:a16="http://schemas.microsoft.com/office/drawing/2014/main" id="{E3C57073-C7EE-2841-80E1-0655BC165A7C}"/>
              </a:ext>
            </a:extLst>
          </p:cNvPr>
          <p:cNvSpPr>
            <a:spLocks noGrp="1"/>
          </p:cNvSpPr>
          <p:nvPr>
            <p:ph type="title" hasCustomPrompt="1"/>
          </p:nvPr>
        </p:nvSpPr>
        <p:spPr/>
        <p:txBody>
          <a:bodyPr/>
          <a:lstStyle/>
          <a:p>
            <a:r>
              <a:rPr lang="en-US" dirty="0"/>
              <a:t>Click to add title</a:t>
            </a:r>
            <a:endParaRPr lang="en-GB" dirty="0"/>
          </a:p>
        </p:txBody>
      </p:sp>
      <p:sp>
        <p:nvSpPr>
          <p:cNvPr id="8" name="Subtitle 2">
            <a:extLst>
              <a:ext uri="{FF2B5EF4-FFF2-40B4-BE49-F238E27FC236}">
                <a16:creationId xmlns:a16="http://schemas.microsoft.com/office/drawing/2014/main" id="{962223A4-0309-D041-BC7E-1B4B70A5FBB9}"/>
              </a:ext>
            </a:extLst>
          </p:cNvPr>
          <p:cNvSpPr>
            <a:spLocks noGrp="1"/>
          </p:cNvSpPr>
          <p:nvPr>
            <p:ph type="subTitle" idx="13" hasCustomPrompt="1"/>
          </p:nvPr>
        </p:nvSpPr>
        <p:spPr>
          <a:xfrm>
            <a:off x="2246313" y="1686568"/>
            <a:ext cx="21372512" cy="615553"/>
          </a:xfrm>
        </p:spPr>
        <p:txBody>
          <a:bodyPr wrap="square">
            <a:spAutoFit/>
          </a:bodyPr>
          <a:lstStyle>
            <a:lvl1pPr marL="0" indent="0" algn="l">
              <a:buNone/>
              <a:defRPr sz="4000" b="0" i="0">
                <a:solidFill>
                  <a:schemeClr val="tx1"/>
                </a:solidFill>
                <a:latin typeface="Helvetica Now Text" panose="020B0504030202020204" pitchFamily="34" charset="77"/>
              </a:defRPr>
            </a:lvl1pPr>
            <a:lvl2pPr marL="914354" indent="0" algn="ctr">
              <a:buNone/>
              <a:defRPr sz="4000"/>
            </a:lvl2pPr>
            <a:lvl3pPr marL="1828709" indent="0" algn="ctr">
              <a:buNone/>
              <a:defRPr sz="3600"/>
            </a:lvl3pPr>
            <a:lvl4pPr marL="2743063" indent="0" algn="ctr">
              <a:buNone/>
              <a:defRPr sz="3200"/>
            </a:lvl4pPr>
            <a:lvl5pPr marL="3657417" indent="0" algn="ctr">
              <a:buNone/>
              <a:defRPr sz="3200"/>
            </a:lvl5pPr>
            <a:lvl6pPr marL="4571771" indent="0" algn="ctr">
              <a:buNone/>
              <a:defRPr sz="3200"/>
            </a:lvl6pPr>
            <a:lvl7pPr marL="5486126" indent="0" algn="ctr">
              <a:buNone/>
              <a:defRPr sz="3200"/>
            </a:lvl7pPr>
            <a:lvl8pPr marL="6400480" indent="0" algn="ctr">
              <a:buNone/>
              <a:defRPr sz="3200"/>
            </a:lvl8pPr>
            <a:lvl9pPr marL="7314834" indent="0" algn="ctr">
              <a:buNone/>
              <a:defRPr sz="3200"/>
            </a:lvl9pPr>
          </a:lstStyle>
          <a:p>
            <a:r>
              <a:rPr lang="en-GB" dirty="0"/>
              <a:t>Click to add subhead</a:t>
            </a:r>
            <a:endParaRPr lang="en-US" dirty="0"/>
          </a:p>
        </p:txBody>
      </p:sp>
      <p:sp>
        <p:nvSpPr>
          <p:cNvPr id="4" name="Content Placeholder 3">
            <a:extLst>
              <a:ext uri="{FF2B5EF4-FFF2-40B4-BE49-F238E27FC236}">
                <a16:creationId xmlns:a16="http://schemas.microsoft.com/office/drawing/2014/main" id="{12088575-1D1D-854D-BCD8-AF60B4C07CF7}"/>
              </a:ext>
            </a:extLst>
          </p:cNvPr>
          <p:cNvSpPr>
            <a:spLocks noGrp="1"/>
          </p:cNvSpPr>
          <p:nvPr>
            <p:ph sz="quarter" idx="14"/>
          </p:nvPr>
        </p:nvSpPr>
        <p:spPr>
          <a:xfrm>
            <a:off x="2284413" y="3124200"/>
            <a:ext cx="9906793" cy="8877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Content Placeholder 3">
            <a:extLst>
              <a:ext uri="{FF2B5EF4-FFF2-40B4-BE49-F238E27FC236}">
                <a16:creationId xmlns:a16="http://schemas.microsoft.com/office/drawing/2014/main" id="{C4727DAE-2E97-A443-B677-9D8220C5E4C4}"/>
              </a:ext>
            </a:extLst>
          </p:cNvPr>
          <p:cNvSpPr>
            <a:spLocks noGrp="1"/>
          </p:cNvSpPr>
          <p:nvPr>
            <p:ph sz="quarter" idx="15"/>
          </p:nvPr>
        </p:nvSpPr>
        <p:spPr>
          <a:xfrm>
            <a:off x="12952413" y="3124200"/>
            <a:ext cx="10666413" cy="8877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2617960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_3col">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91D568E7-61F5-D04E-995D-81EF41C01A2A}" type="slidenum">
              <a:rPr lang="en-GB" smtClean="0"/>
              <a:t>‹#›</a:t>
            </a:fld>
            <a:endParaRPr lang="en-GB" dirty="0"/>
          </a:p>
        </p:txBody>
      </p:sp>
      <p:sp>
        <p:nvSpPr>
          <p:cNvPr id="7" name="Footer Placeholder 3">
            <a:extLst>
              <a:ext uri="{FF2B5EF4-FFF2-40B4-BE49-F238E27FC236}">
                <a16:creationId xmlns:a16="http://schemas.microsoft.com/office/drawing/2014/main" id="{87BEC2EE-DF3F-614E-88A6-0E37009C4E63}"/>
              </a:ext>
            </a:extLst>
          </p:cNvPr>
          <p:cNvSpPr>
            <a:spLocks noGrp="1"/>
          </p:cNvSpPr>
          <p:nvPr>
            <p:ph type="ftr" sz="quarter" idx="3"/>
          </p:nvPr>
        </p:nvSpPr>
        <p:spPr>
          <a:xfrm>
            <a:off x="12023125" y="12554568"/>
            <a:ext cx="10077288" cy="730250"/>
          </a:xfrm>
          <a:prstGeom prst="rect">
            <a:avLst/>
          </a:prstGeom>
        </p:spPr>
        <p:txBody>
          <a:bodyPr vert="horz" wrap="square" lIns="0" tIns="0" rIns="0" bIns="0" rtlCol="0" anchor="ctr"/>
          <a:lstStyle>
            <a:lvl1pPr marL="0" marR="0" indent="0" algn="r" defTabSz="1828709" rtl="0" eaLnBrk="1" fontAlgn="auto" latinLnBrk="0" hangingPunct="1">
              <a:lnSpc>
                <a:spcPct val="100000"/>
              </a:lnSpc>
              <a:spcBef>
                <a:spcPts val="0"/>
              </a:spcBef>
              <a:spcAft>
                <a:spcPts val="0"/>
              </a:spcAft>
              <a:buClrTx/>
              <a:buSzTx/>
              <a:buFontTx/>
              <a:buNone/>
              <a:tabLst/>
              <a:defRPr sz="800" b="0" i="0">
                <a:solidFill>
                  <a:schemeClr val="tx1"/>
                </a:solidFill>
                <a:latin typeface="Helvetica Now Text" panose="020B0504030202020204" pitchFamily="34" charset="77"/>
              </a:defRPr>
            </a:lvl1pPr>
          </a:lstStyle>
          <a:p>
            <a:r>
              <a:rPr lang="en-IN" dirty="0"/>
              <a:t> Benefit Manual 2025</a:t>
            </a:r>
            <a:endParaRPr lang="en-GB" dirty="0"/>
          </a:p>
        </p:txBody>
      </p:sp>
      <p:sp>
        <p:nvSpPr>
          <p:cNvPr id="5" name="Title 4">
            <a:extLst>
              <a:ext uri="{FF2B5EF4-FFF2-40B4-BE49-F238E27FC236}">
                <a16:creationId xmlns:a16="http://schemas.microsoft.com/office/drawing/2014/main" id="{E3C57073-C7EE-2841-80E1-0655BC165A7C}"/>
              </a:ext>
            </a:extLst>
          </p:cNvPr>
          <p:cNvSpPr>
            <a:spLocks noGrp="1"/>
          </p:cNvSpPr>
          <p:nvPr>
            <p:ph type="title" hasCustomPrompt="1"/>
          </p:nvPr>
        </p:nvSpPr>
        <p:spPr/>
        <p:txBody>
          <a:bodyPr/>
          <a:lstStyle/>
          <a:p>
            <a:r>
              <a:rPr lang="en-US" dirty="0"/>
              <a:t>Click to add title</a:t>
            </a:r>
            <a:endParaRPr lang="en-GB" dirty="0"/>
          </a:p>
        </p:txBody>
      </p:sp>
      <p:sp>
        <p:nvSpPr>
          <p:cNvPr id="8" name="Subtitle 2">
            <a:extLst>
              <a:ext uri="{FF2B5EF4-FFF2-40B4-BE49-F238E27FC236}">
                <a16:creationId xmlns:a16="http://schemas.microsoft.com/office/drawing/2014/main" id="{962223A4-0309-D041-BC7E-1B4B70A5FBB9}"/>
              </a:ext>
            </a:extLst>
          </p:cNvPr>
          <p:cNvSpPr>
            <a:spLocks noGrp="1"/>
          </p:cNvSpPr>
          <p:nvPr>
            <p:ph type="subTitle" idx="13" hasCustomPrompt="1"/>
          </p:nvPr>
        </p:nvSpPr>
        <p:spPr>
          <a:xfrm>
            <a:off x="2246313" y="1686568"/>
            <a:ext cx="21372512" cy="615553"/>
          </a:xfrm>
        </p:spPr>
        <p:txBody>
          <a:bodyPr wrap="square">
            <a:spAutoFit/>
          </a:bodyPr>
          <a:lstStyle>
            <a:lvl1pPr marL="0" indent="0" algn="l">
              <a:buNone/>
              <a:defRPr sz="4000" b="0" i="0">
                <a:solidFill>
                  <a:schemeClr val="tx1"/>
                </a:solidFill>
                <a:latin typeface="Helvetica Now Text" panose="020B0504030202020204" pitchFamily="34" charset="77"/>
              </a:defRPr>
            </a:lvl1pPr>
            <a:lvl2pPr marL="914354" indent="0" algn="ctr">
              <a:buNone/>
              <a:defRPr sz="4000"/>
            </a:lvl2pPr>
            <a:lvl3pPr marL="1828709" indent="0" algn="ctr">
              <a:buNone/>
              <a:defRPr sz="3600"/>
            </a:lvl3pPr>
            <a:lvl4pPr marL="2743063" indent="0" algn="ctr">
              <a:buNone/>
              <a:defRPr sz="3200"/>
            </a:lvl4pPr>
            <a:lvl5pPr marL="3657417" indent="0" algn="ctr">
              <a:buNone/>
              <a:defRPr sz="3200"/>
            </a:lvl5pPr>
            <a:lvl6pPr marL="4571771" indent="0" algn="ctr">
              <a:buNone/>
              <a:defRPr sz="3200"/>
            </a:lvl6pPr>
            <a:lvl7pPr marL="5486126" indent="0" algn="ctr">
              <a:buNone/>
              <a:defRPr sz="3200"/>
            </a:lvl7pPr>
            <a:lvl8pPr marL="6400480" indent="0" algn="ctr">
              <a:buNone/>
              <a:defRPr sz="3200"/>
            </a:lvl8pPr>
            <a:lvl9pPr marL="7314834" indent="0" algn="ctr">
              <a:buNone/>
              <a:defRPr sz="3200"/>
            </a:lvl9pPr>
          </a:lstStyle>
          <a:p>
            <a:r>
              <a:rPr lang="en-GB" dirty="0"/>
              <a:t>Click to add subhead</a:t>
            </a:r>
            <a:endParaRPr lang="en-US" dirty="0"/>
          </a:p>
        </p:txBody>
      </p:sp>
      <p:sp>
        <p:nvSpPr>
          <p:cNvPr id="4" name="Content Placeholder 3">
            <a:extLst>
              <a:ext uri="{FF2B5EF4-FFF2-40B4-BE49-F238E27FC236}">
                <a16:creationId xmlns:a16="http://schemas.microsoft.com/office/drawing/2014/main" id="{12088575-1D1D-854D-BCD8-AF60B4C07CF7}"/>
              </a:ext>
            </a:extLst>
          </p:cNvPr>
          <p:cNvSpPr>
            <a:spLocks noGrp="1"/>
          </p:cNvSpPr>
          <p:nvPr>
            <p:ph sz="quarter" idx="14"/>
          </p:nvPr>
        </p:nvSpPr>
        <p:spPr>
          <a:xfrm>
            <a:off x="2284413" y="3124200"/>
            <a:ext cx="6854825" cy="88648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a:extLst>
              <a:ext uri="{FF2B5EF4-FFF2-40B4-BE49-F238E27FC236}">
                <a16:creationId xmlns:a16="http://schemas.microsoft.com/office/drawing/2014/main" id="{3D3C49DE-9CF0-D64E-B027-761F00728619}"/>
              </a:ext>
            </a:extLst>
          </p:cNvPr>
          <p:cNvSpPr>
            <a:spLocks noGrp="1"/>
          </p:cNvSpPr>
          <p:nvPr>
            <p:ph sz="quarter" idx="15"/>
          </p:nvPr>
        </p:nvSpPr>
        <p:spPr>
          <a:xfrm>
            <a:off x="9914923" y="3124200"/>
            <a:ext cx="6854825" cy="88648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Content Placeholder 3">
            <a:extLst>
              <a:ext uri="{FF2B5EF4-FFF2-40B4-BE49-F238E27FC236}">
                <a16:creationId xmlns:a16="http://schemas.microsoft.com/office/drawing/2014/main" id="{D748340F-E610-DD45-9760-F316BD6985AA}"/>
              </a:ext>
            </a:extLst>
          </p:cNvPr>
          <p:cNvSpPr>
            <a:spLocks noGrp="1"/>
          </p:cNvSpPr>
          <p:nvPr>
            <p:ph sz="quarter" idx="16"/>
          </p:nvPr>
        </p:nvSpPr>
        <p:spPr>
          <a:xfrm>
            <a:off x="17545434" y="3124200"/>
            <a:ext cx="6073391" cy="88648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1601569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tats/infographics/table - long title and subtitle">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91D568E7-61F5-D04E-995D-81EF41C01A2A}" type="slidenum">
              <a:rPr lang="en-GB" smtClean="0"/>
              <a:t>‹#›</a:t>
            </a:fld>
            <a:endParaRPr lang="en-GB" dirty="0"/>
          </a:p>
        </p:txBody>
      </p:sp>
      <p:sp>
        <p:nvSpPr>
          <p:cNvPr id="7" name="Subtitle 2">
            <a:extLst>
              <a:ext uri="{FF2B5EF4-FFF2-40B4-BE49-F238E27FC236}">
                <a16:creationId xmlns:a16="http://schemas.microsoft.com/office/drawing/2014/main" id="{ECDBD03C-CBFE-EF48-9EDC-2C836516482D}"/>
              </a:ext>
            </a:extLst>
          </p:cNvPr>
          <p:cNvSpPr>
            <a:spLocks noGrp="1"/>
          </p:cNvSpPr>
          <p:nvPr>
            <p:ph type="subTitle" idx="13" hasCustomPrompt="1"/>
          </p:nvPr>
        </p:nvSpPr>
        <p:spPr>
          <a:xfrm>
            <a:off x="2260381" y="3121471"/>
            <a:ext cx="21372512" cy="461665"/>
          </a:xfrm>
        </p:spPr>
        <p:txBody>
          <a:bodyPr wrap="square">
            <a:spAutoFit/>
          </a:bodyPr>
          <a:lstStyle>
            <a:lvl1pPr marL="0" indent="0" algn="l">
              <a:spcAft>
                <a:spcPts val="0"/>
              </a:spcAft>
              <a:buNone/>
              <a:defRPr sz="3000" b="1" i="0">
                <a:solidFill>
                  <a:schemeClr val="tx1"/>
                </a:solidFill>
                <a:latin typeface="Helvetica Now Text" panose="020B0504030202020204" pitchFamily="34" charset="77"/>
              </a:defRPr>
            </a:lvl1pPr>
            <a:lvl2pPr marL="914354" indent="0" algn="ctr">
              <a:buNone/>
              <a:defRPr sz="4000"/>
            </a:lvl2pPr>
            <a:lvl3pPr marL="1828709" indent="0" algn="ctr">
              <a:buNone/>
              <a:defRPr sz="3600"/>
            </a:lvl3pPr>
            <a:lvl4pPr marL="2743063" indent="0" algn="ctr">
              <a:buNone/>
              <a:defRPr sz="3200"/>
            </a:lvl4pPr>
            <a:lvl5pPr marL="3657417" indent="0" algn="ctr">
              <a:buNone/>
              <a:defRPr sz="3200"/>
            </a:lvl5pPr>
            <a:lvl6pPr marL="4571771" indent="0" algn="ctr">
              <a:buNone/>
              <a:defRPr sz="3200"/>
            </a:lvl6pPr>
            <a:lvl7pPr marL="5486126" indent="0" algn="ctr">
              <a:buNone/>
              <a:defRPr sz="3200"/>
            </a:lvl7pPr>
            <a:lvl8pPr marL="6400480" indent="0" algn="ctr">
              <a:buNone/>
              <a:defRPr sz="3200"/>
            </a:lvl8pPr>
            <a:lvl9pPr marL="7314834" indent="0" algn="ctr">
              <a:buNone/>
              <a:defRPr sz="3200"/>
            </a:lvl9pPr>
          </a:lstStyle>
          <a:p>
            <a:pPr lvl="0"/>
            <a:r>
              <a:rPr lang="en-GB" dirty="0"/>
              <a:t>Click to add subtitle</a:t>
            </a:r>
            <a:endParaRPr lang="en-US" dirty="0"/>
          </a:p>
        </p:txBody>
      </p:sp>
      <p:sp>
        <p:nvSpPr>
          <p:cNvPr id="8" name="Footer Placeholder 3">
            <a:extLst>
              <a:ext uri="{FF2B5EF4-FFF2-40B4-BE49-F238E27FC236}">
                <a16:creationId xmlns:a16="http://schemas.microsoft.com/office/drawing/2014/main" id="{D427D5A5-7168-2B41-BED8-8002CFCE658E}"/>
              </a:ext>
            </a:extLst>
          </p:cNvPr>
          <p:cNvSpPr>
            <a:spLocks noGrp="1"/>
          </p:cNvSpPr>
          <p:nvPr>
            <p:ph type="ftr" sz="quarter" idx="3"/>
          </p:nvPr>
        </p:nvSpPr>
        <p:spPr>
          <a:xfrm>
            <a:off x="12023125" y="12554568"/>
            <a:ext cx="10077288" cy="730250"/>
          </a:xfrm>
          <a:prstGeom prst="rect">
            <a:avLst/>
          </a:prstGeom>
        </p:spPr>
        <p:txBody>
          <a:bodyPr vert="horz" wrap="square" lIns="0" tIns="0" rIns="0" bIns="0" rtlCol="0" anchor="ctr"/>
          <a:lstStyle>
            <a:lvl1pPr marL="0" marR="0" indent="0" algn="r" defTabSz="1828709" rtl="0" eaLnBrk="1" fontAlgn="auto" latinLnBrk="0" hangingPunct="1">
              <a:lnSpc>
                <a:spcPct val="100000"/>
              </a:lnSpc>
              <a:spcBef>
                <a:spcPts val="0"/>
              </a:spcBef>
              <a:spcAft>
                <a:spcPts val="0"/>
              </a:spcAft>
              <a:buClrTx/>
              <a:buSzTx/>
              <a:buFontTx/>
              <a:buNone/>
              <a:tabLst/>
              <a:defRPr sz="800" b="0" i="0">
                <a:solidFill>
                  <a:schemeClr val="tx1"/>
                </a:solidFill>
                <a:latin typeface="Helvetica Now Text" panose="020B0504030202020204" pitchFamily="34" charset="77"/>
              </a:defRPr>
            </a:lvl1pPr>
          </a:lstStyle>
          <a:p>
            <a:r>
              <a:rPr lang="en-IN" dirty="0"/>
              <a:t> Benefit Manual 2025</a:t>
            </a:r>
            <a:endParaRPr lang="en-GB" dirty="0"/>
          </a:p>
        </p:txBody>
      </p:sp>
      <p:sp>
        <p:nvSpPr>
          <p:cNvPr id="5" name="Title 4">
            <a:extLst>
              <a:ext uri="{FF2B5EF4-FFF2-40B4-BE49-F238E27FC236}">
                <a16:creationId xmlns:a16="http://schemas.microsoft.com/office/drawing/2014/main" id="{8C0D9B07-E9B2-C449-9FDC-719C9006FBB6}"/>
              </a:ext>
            </a:extLst>
          </p:cNvPr>
          <p:cNvSpPr>
            <a:spLocks noGrp="1"/>
          </p:cNvSpPr>
          <p:nvPr>
            <p:ph type="title" hasCustomPrompt="1"/>
          </p:nvPr>
        </p:nvSpPr>
        <p:spPr/>
        <p:txBody>
          <a:bodyPr/>
          <a:lstStyle/>
          <a:p>
            <a:r>
              <a:rPr lang="en-GB" dirty="0"/>
              <a:t>Stats or infographics – click to add title</a:t>
            </a:r>
          </a:p>
        </p:txBody>
      </p:sp>
    </p:spTree>
    <p:extLst>
      <p:ext uri="{BB962C8B-B14F-4D97-AF65-F5344CB8AC3E}">
        <p14:creationId xmlns:p14="http://schemas.microsoft.com/office/powerpoint/2010/main" val="12653981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itle and subtitle only">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91D568E7-61F5-D04E-995D-81EF41C01A2A}" type="slidenum">
              <a:rPr lang="en-GB" smtClean="0"/>
              <a:t>‹#›</a:t>
            </a:fld>
            <a:endParaRPr lang="en-GB" dirty="0"/>
          </a:p>
        </p:txBody>
      </p:sp>
      <p:sp>
        <p:nvSpPr>
          <p:cNvPr id="7" name="Subtitle 2">
            <a:extLst>
              <a:ext uri="{FF2B5EF4-FFF2-40B4-BE49-F238E27FC236}">
                <a16:creationId xmlns:a16="http://schemas.microsoft.com/office/drawing/2014/main" id="{ECDBD03C-CBFE-EF48-9EDC-2C836516482D}"/>
              </a:ext>
            </a:extLst>
          </p:cNvPr>
          <p:cNvSpPr>
            <a:spLocks noGrp="1"/>
          </p:cNvSpPr>
          <p:nvPr>
            <p:ph type="subTitle" idx="13" hasCustomPrompt="1"/>
          </p:nvPr>
        </p:nvSpPr>
        <p:spPr>
          <a:xfrm>
            <a:off x="2246313" y="1686568"/>
            <a:ext cx="21372512" cy="615553"/>
          </a:xfrm>
        </p:spPr>
        <p:txBody>
          <a:bodyPr wrap="square">
            <a:spAutoFit/>
          </a:bodyPr>
          <a:lstStyle>
            <a:lvl1pPr marL="0" indent="0" algn="l">
              <a:buNone/>
              <a:defRPr sz="4000" b="0" i="0">
                <a:solidFill>
                  <a:schemeClr val="tx1"/>
                </a:solidFill>
                <a:latin typeface="Helvetica Now Text" panose="020B0504030202020204" pitchFamily="34" charset="77"/>
              </a:defRPr>
            </a:lvl1pPr>
            <a:lvl2pPr marL="914354" indent="0" algn="ctr">
              <a:buNone/>
              <a:defRPr sz="4000"/>
            </a:lvl2pPr>
            <a:lvl3pPr marL="1828709" indent="0" algn="ctr">
              <a:buNone/>
              <a:defRPr sz="3600"/>
            </a:lvl3pPr>
            <a:lvl4pPr marL="2743063" indent="0" algn="ctr">
              <a:buNone/>
              <a:defRPr sz="3200"/>
            </a:lvl4pPr>
            <a:lvl5pPr marL="3657417" indent="0" algn="ctr">
              <a:buNone/>
              <a:defRPr sz="3200"/>
            </a:lvl5pPr>
            <a:lvl6pPr marL="4571771" indent="0" algn="ctr">
              <a:buNone/>
              <a:defRPr sz="3200"/>
            </a:lvl6pPr>
            <a:lvl7pPr marL="5486126" indent="0" algn="ctr">
              <a:buNone/>
              <a:defRPr sz="3200"/>
            </a:lvl7pPr>
            <a:lvl8pPr marL="6400480" indent="0" algn="ctr">
              <a:buNone/>
              <a:defRPr sz="3200"/>
            </a:lvl8pPr>
            <a:lvl9pPr marL="7314834" indent="0" algn="ctr">
              <a:buNone/>
              <a:defRPr sz="3200"/>
            </a:lvl9pPr>
          </a:lstStyle>
          <a:p>
            <a:r>
              <a:rPr lang="en-GB" dirty="0"/>
              <a:t>Click to add subhead</a:t>
            </a:r>
            <a:endParaRPr lang="en-US" dirty="0"/>
          </a:p>
        </p:txBody>
      </p:sp>
      <p:sp>
        <p:nvSpPr>
          <p:cNvPr id="8" name="Footer Placeholder 3">
            <a:extLst>
              <a:ext uri="{FF2B5EF4-FFF2-40B4-BE49-F238E27FC236}">
                <a16:creationId xmlns:a16="http://schemas.microsoft.com/office/drawing/2014/main" id="{D427D5A5-7168-2B41-BED8-8002CFCE658E}"/>
              </a:ext>
            </a:extLst>
          </p:cNvPr>
          <p:cNvSpPr>
            <a:spLocks noGrp="1"/>
          </p:cNvSpPr>
          <p:nvPr>
            <p:ph type="ftr" sz="quarter" idx="3"/>
          </p:nvPr>
        </p:nvSpPr>
        <p:spPr>
          <a:xfrm>
            <a:off x="12023125" y="12554568"/>
            <a:ext cx="10077288" cy="730250"/>
          </a:xfrm>
          <a:prstGeom prst="rect">
            <a:avLst/>
          </a:prstGeom>
        </p:spPr>
        <p:txBody>
          <a:bodyPr vert="horz" wrap="square" lIns="0" tIns="0" rIns="0" bIns="0" rtlCol="0" anchor="ctr"/>
          <a:lstStyle>
            <a:lvl1pPr marL="0" marR="0" indent="0" algn="r" defTabSz="1828709" rtl="0" eaLnBrk="1" fontAlgn="auto" latinLnBrk="0" hangingPunct="1">
              <a:lnSpc>
                <a:spcPct val="100000"/>
              </a:lnSpc>
              <a:spcBef>
                <a:spcPts val="0"/>
              </a:spcBef>
              <a:spcAft>
                <a:spcPts val="0"/>
              </a:spcAft>
              <a:buClrTx/>
              <a:buSzTx/>
              <a:buFontTx/>
              <a:buNone/>
              <a:tabLst/>
              <a:defRPr sz="800" b="0" i="0">
                <a:solidFill>
                  <a:schemeClr val="tx1"/>
                </a:solidFill>
                <a:latin typeface="Helvetica Now Text" panose="020B0504030202020204" pitchFamily="34" charset="77"/>
              </a:defRPr>
            </a:lvl1pPr>
          </a:lstStyle>
          <a:p>
            <a:r>
              <a:rPr lang="en-IN" dirty="0"/>
              <a:t> Benefit Manual 2025</a:t>
            </a:r>
            <a:endParaRPr lang="en-GB" dirty="0"/>
          </a:p>
        </p:txBody>
      </p:sp>
      <p:sp>
        <p:nvSpPr>
          <p:cNvPr id="5" name="Title 4">
            <a:extLst>
              <a:ext uri="{FF2B5EF4-FFF2-40B4-BE49-F238E27FC236}">
                <a16:creationId xmlns:a16="http://schemas.microsoft.com/office/drawing/2014/main" id="{6A3461B2-75BA-9241-8F86-93C9471093BF}"/>
              </a:ext>
            </a:extLst>
          </p:cNvPr>
          <p:cNvSpPr>
            <a:spLocks noGrp="1"/>
          </p:cNvSpPr>
          <p:nvPr>
            <p:ph type="title" hasCustomPrompt="1"/>
          </p:nvPr>
        </p:nvSpPr>
        <p:spPr/>
        <p:txBody>
          <a:bodyPr/>
          <a:lstStyle/>
          <a:p>
            <a:r>
              <a:rPr lang="en-GB" dirty="0"/>
              <a:t>Graphs/infographics/tables – click to add title</a:t>
            </a:r>
          </a:p>
        </p:txBody>
      </p:sp>
    </p:spTree>
    <p:extLst>
      <p:ext uri="{BB962C8B-B14F-4D97-AF65-F5344CB8AC3E}">
        <p14:creationId xmlns:p14="http://schemas.microsoft.com/office/powerpoint/2010/main" val="41459106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91D568E7-61F5-D04E-995D-81EF41C01A2A}" type="slidenum">
              <a:rPr lang="en-GB" smtClean="0"/>
              <a:pPr/>
              <a:t>‹#›</a:t>
            </a:fld>
            <a:endParaRPr lang="en-GB" dirty="0"/>
          </a:p>
        </p:txBody>
      </p:sp>
      <p:sp>
        <p:nvSpPr>
          <p:cNvPr id="5" name="Title 4">
            <a:extLst>
              <a:ext uri="{FF2B5EF4-FFF2-40B4-BE49-F238E27FC236}">
                <a16:creationId xmlns:a16="http://schemas.microsoft.com/office/drawing/2014/main" id="{6A3461B2-75BA-9241-8F86-93C9471093BF}"/>
              </a:ext>
            </a:extLst>
          </p:cNvPr>
          <p:cNvSpPr>
            <a:spLocks noGrp="1"/>
          </p:cNvSpPr>
          <p:nvPr>
            <p:ph type="title" hasCustomPrompt="1"/>
          </p:nvPr>
        </p:nvSpPr>
        <p:spPr/>
        <p:txBody>
          <a:bodyPr/>
          <a:lstStyle/>
          <a:p>
            <a:r>
              <a:rPr lang="en-GB" dirty="0"/>
              <a:t>Graphs/infographics/tables – click to add title</a:t>
            </a:r>
          </a:p>
        </p:txBody>
      </p:sp>
      <p:sp>
        <p:nvSpPr>
          <p:cNvPr id="7" name="Footer Placeholder 3">
            <a:extLst>
              <a:ext uri="{FF2B5EF4-FFF2-40B4-BE49-F238E27FC236}">
                <a16:creationId xmlns:a16="http://schemas.microsoft.com/office/drawing/2014/main" id="{F4320E87-12F0-46F5-A488-9424C59375E1}"/>
              </a:ext>
            </a:extLst>
          </p:cNvPr>
          <p:cNvSpPr>
            <a:spLocks noGrp="1"/>
          </p:cNvSpPr>
          <p:nvPr>
            <p:ph type="ftr" sz="quarter" idx="3"/>
          </p:nvPr>
        </p:nvSpPr>
        <p:spPr>
          <a:xfrm>
            <a:off x="12023125" y="12554568"/>
            <a:ext cx="10077288" cy="730250"/>
          </a:xfrm>
          <a:prstGeom prst="rect">
            <a:avLst/>
          </a:prstGeom>
        </p:spPr>
        <p:txBody>
          <a:bodyPr vert="horz" wrap="square" lIns="0" tIns="0" rIns="0" bIns="0" rtlCol="0" anchor="ctr"/>
          <a:lstStyle>
            <a:lvl1pPr marL="0" marR="0" indent="0" algn="r" defTabSz="1828709" rtl="0" eaLnBrk="1" fontAlgn="auto" latinLnBrk="0" hangingPunct="1">
              <a:lnSpc>
                <a:spcPct val="100000"/>
              </a:lnSpc>
              <a:spcBef>
                <a:spcPts val="0"/>
              </a:spcBef>
              <a:spcAft>
                <a:spcPts val="0"/>
              </a:spcAft>
              <a:buClrTx/>
              <a:buSzTx/>
              <a:buFontTx/>
              <a:buNone/>
              <a:tabLst/>
              <a:defRPr sz="800" b="0" i="0">
                <a:solidFill>
                  <a:schemeClr val="tx1"/>
                </a:solidFill>
                <a:latin typeface="Helvetica Now Text" panose="020B0504030202020204" pitchFamily="34" charset="77"/>
              </a:defRPr>
            </a:lvl1pPr>
          </a:lstStyle>
          <a:p>
            <a:r>
              <a:rPr lang="en-IN" dirty="0"/>
              <a:t> Benefit Manual 2025</a:t>
            </a:r>
            <a:endParaRPr lang="en-GB" dirty="0"/>
          </a:p>
        </p:txBody>
      </p:sp>
    </p:spTree>
    <p:extLst>
      <p:ext uri="{BB962C8B-B14F-4D97-AF65-F5344CB8AC3E}">
        <p14:creationId xmlns:p14="http://schemas.microsoft.com/office/powerpoint/2010/main" val="218618681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Title, Content and source">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2284413" y="3123964"/>
            <a:ext cx="6096000" cy="8879145"/>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pPr lvl="0"/>
            <a:r>
              <a:rPr lang="en-GB" dirty="0"/>
              <a:t>Type a subheading – First level. Type text Second level</a:t>
            </a:r>
          </a:p>
          <a:p>
            <a:pPr lvl="1"/>
            <a:r>
              <a:rPr lang="en-GB" dirty="0"/>
              <a:t>Second level</a:t>
            </a:r>
          </a:p>
        </p:txBody>
      </p:sp>
      <p:sp>
        <p:nvSpPr>
          <p:cNvPr id="6" name="Slide Number Placeholder 5"/>
          <p:cNvSpPr>
            <a:spLocks noGrp="1"/>
          </p:cNvSpPr>
          <p:nvPr>
            <p:ph type="sldNum" sz="quarter" idx="12"/>
          </p:nvPr>
        </p:nvSpPr>
        <p:spPr/>
        <p:txBody>
          <a:bodyPr/>
          <a:lstStyle/>
          <a:p>
            <a:fld id="{91D568E7-61F5-D04E-995D-81EF41C01A2A}" type="slidenum">
              <a:rPr lang="en-GB" smtClean="0"/>
              <a:t>‹#›</a:t>
            </a:fld>
            <a:endParaRPr lang="en-GB" dirty="0"/>
          </a:p>
        </p:txBody>
      </p:sp>
      <p:sp>
        <p:nvSpPr>
          <p:cNvPr id="7" name="Subtitle 2">
            <a:extLst>
              <a:ext uri="{FF2B5EF4-FFF2-40B4-BE49-F238E27FC236}">
                <a16:creationId xmlns:a16="http://schemas.microsoft.com/office/drawing/2014/main" id="{ECDBD03C-CBFE-EF48-9EDC-2C836516482D}"/>
              </a:ext>
            </a:extLst>
          </p:cNvPr>
          <p:cNvSpPr>
            <a:spLocks noGrp="1"/>
          </p:cNvSpPr>
          <p:nvPr>
            <p:ph type="subTitle" idx="13" hasCustomPrompt="1"/>
          </p:nvPr>
        </p:nvSpPr>
        <p:spPr>
          <a:xfrm>
            <a:off x="2246313" y="1686568"/>
            <a:ext cx="21801042" cy="615553"/>
          </a:xfrm>
        </p:spPr>
        <p:txBody>
          <a:bodyPr wrap="square">
            <a:spAutoFit/>
          </a:bodyPr>
          <a:lstStyle>
            <a:lvl1pPr marL="0" indent="0" algn="l">
              <a:buNone/>
              <a:defRPr sz="4000" b="0" i="0">
                <a:solidFill>
                  <a:schemeClr val="tx1"/>
                </a:solidFill>
                <a:latin typeface="Helvetica Now Text" panose="020B0504030202020204" pitchFamily="34" charset="77"/>
              </a:defRPr>
            </a:lvl1pPr>
            <a:lvl2pPr marL="914354" indent="0" algn="ctr">
              <a:buNone/>
              <a:defRPr sz="4000"/>
            </a:lvl2pPr>
            <a:lvl3pPr marL="1828709" indent="0" algn="ctr">
              <a:buNone/>
              <a:defRPr sz="3600"/>
            </a:lvl3pPr>
            <a:lvl4pPr marL="2743063" indent="0" algn="ctr">
              <a:buNone/>
              <a:defRPr sz="3200"/>
            </a:lvl4pPr>
            <a:lvl5pPr marL="3657417" indent="0" algn="ctr">
              <a:buNone/>
              <a:defRPr sz="3200"/>
            </a:lvl5pPr>
            <a:lvl6pPr marL="4571771" indent="0" algn="ctr">
              <a:buNone/>
              <a:defRPr sz="3200"/>
            </a:lvl6pPr>
            <a:lvl7pPr marL="5486126" indent="0" algn="ctr">
              <a:buNone/>
              <a:defRPr sz="3200"/>
            </a:lvl7pPr>
            <a:lvl8pPr marL="6400480" indent="0" algn="ctr">
              <a:buNone/>
              <a:defRPr sz="3200"/>
            </a:lvl8pPr>
            <a:lvl9pPr marL="7314834" indent="0" algn="ctr">
              <a:buNone/>
              <a:defRPr sz="3200"/>
            </a:lvl9pPr>
          </a:lstStyle>
          <a:p>
            <a:r>
              <a:rPr lang="en-GB" dirty="0"/>
              <a:t>Click to add subhead</a:t>
            </a:r>
            <a:endParaRPr lang="en-US" dirty="0"/>
          </a:p>
        </p:txBody>
      </p:sp>
      <p:sp>
        <p:nvSpPr>
          <p:cNvPr id="8" name="Footer Placeholder 3">
            <a:extLst>
              <a:ext uri="{FF2B5EF4-FFF2-40B4-BE49-F238E27FC236}">
                <a16:creationId xmlns:a16="http://schemas.microsoft.com/office/drawing/2014/main" id="{D427D5A5-7168-2B41-BED8-8002CFCE658E}"/>
              </a:ext>
            </a:extLst>
          </p:cNvPr>
          <p:cNvSpPr>
            <a:spLocks noGrp="1"/>
          </p:cNvSpPr>
          <p:nvPr>
            <p:ph type="ftr" sz="quarter" idx="3"/>
          </p:nvPr>
        </p:nvSpPr>
        <p:spPr>
          <a:xfrm>
            <a:off x="12023125" y="12554568"/>
            <a:ext cx="10077288" cy="730250"/>
          </a:xfrm>
          <a:prstGeom prst="rect">
            <a:avLst/>
          </a:prstGeom>
        </p:spPr>
        <p:txBody>
          <a:bodyPr vert="horz" wrap="square" lIns="0" tIns="0" rIns="0" bIns="0" rtlCol="0" anchor="ctr"/>
          <a:lstStyle>
            <a:lvl1pPr marL="0" marR="0" indent="0" algn="r" defTabSz="1828709" rtl="0" eaLnBrk="1" fontAlgn="auto" latinLnBrk="0" hangingPunct="1">
              <a:lnSpc>
                <a:spcPct val="100000"/>
              </a:lnSpc>
              <a:spcBef>
                <a:spcPts val="0"/>
              </a:spcBef>
              <a:spcAft>
                <a:spcPts val="0"/>
              </a:spcAft>
              <a:buClrTx/>
              <a:buSzTx/>
              <a:buFontTx/>
              <a:buNone/>
              <a:tabLst/>
              <a:defRPr sz="800" b="0" i="0">
                <a:solidFill>
                  <a:schemeClr val="tx1"/>
                </a:solidFill>
                <a:latin typeface="Helvetica Now Text" panose="020B0504030202020204" pitchFamily="34" charset="77"/>
              </a:defRPr>
            </a:lvl1pPr>
          </a:lstStyle>
          <a:p>
            <a:r>
              <a:rPr lang="en-IN" dirty="0"/>
              <a:t> Benefit Manual 2025</a:t>
            </a:r>
            <a:endParaRPr lang="en-GB" dirty="0"/>
          </a:p>
        </p:txBody>
      </p:sp>
      <p:sp>
        <p:nvSpPr>
          <p:cNvPr id="5" name="Title 4">
            <a:extLst>
              <a:ext uri="{FF2B5EF4-FFF2-40B4-BE49-F238E27FC236}">
                <a16:creationId xmlns:a16="http://schemas.microsoft.com/office/drawing/2014/main" id="{6A3461B2-75BA-9241-8F86-93C9471093BF}"/>
              </a:ext>
            </a:extLst>
          </p:cNvPr>
          <p:cNvSpPr>
            <a:spLocks noGrp="1"/>
          </p:cNvSpPr>
          <p:nvPr>
            <p:ph type="title" hasCustomPrompt="1"/>
          </p:nvPr>
        </p:nvSpPr>
        <p:spPr>
          <a:xfrm>
            <a:off x="2246313" y="936384"/>
            <a:ext cx="21801042" cy="800219"/>
          </a:xfrm>
        </p:spPr>
        <p:txBody>
          <a:bodyPr/>
          <a:lstStyle/>
          <a:p>
            <a:r>
              <a:rPr lang="en-GB" dirty="0"/>
              <a:t>Click to add title</a:t>
            </a:r>
          </a:p>
        </p:txBody>
      </p:sp>
      <p:sp>
        <p:nvSpPr>
          <p:cNvPr id="4" name="Text Placeholder 3">
            <a:extLst>
              <a:ext uri="{FF2B5EF4-FFF2-40B4-BE49-F238E27FC236}">
                <a16:creationId xmlns:a16="http://schemas.microsoft.com/office/drawing/2014/main" id="{6AF2102A-8DDB-5D4A-B5F4-F105419B0B6E}"/>
              </a:ext>
            </a:extLst>
          </p:cNvPr>
          <p:cNvSpPr>
            <a:spLocks noGrp="1"/>
          </p:cNvSpPr>
          <p:nvPr>
            <p:ph type="body" sz="quarter" idx="14" hasCustomPrompt="1"/>
          </p:nvPr>
        </p:nvSpPr>
        <p:spPr>
          <a:xfrm>
            <a:off x="19810615" y="4254845"/>
            <a:ext cx="3119882" cy="4889155"/>
          </a:xfrm>
        </p:spPr>
        <p:txBody>
          <a:bodyPr/>
          <a:lstStyle>
            <a:lvl1pPr marL="208800" indent="-208800">
              <a:lnSpc>
                <a:spcPct val="100000"/>
              </a:lnSpc>
              <a:spcAft>
                <a:spcPts val="500"/>
              </a:spcAft>
              <a:buFont typeface="+mj-lt"/>
              <a:buAutoNum type="arabicPeriod"/>
              <a:tabLst/>
              <a:defRPr sz="1000" b="0" i="0">
                <a:solidFill>
                  <a:schemeClr val="tx1"/>
                </a:solidFill>
                <a:latin typeface="Helvetica Now Text" panose="020B0504030202020204" pitchFamily="34" charset="77"/>
              </a:defRPr>
            </a:lvl1pPr>
            <a:lvl2pPr>
              <a:lnSpc>
                <a:spcPct val="100000"/>
              </a:lnSpc>
              <a:spcAft>
                <a:spcPts val="500"/>
              </a:spcAft>
              <a:defRPr sz="1000">
                <a:solidFill>
                  <a:schemeClr val="tx1"/>
                </a:solidFill>
              </a:defRPr>
            </a:lvl2pPr>
            <a:lvl3pPr marL="201613" indent="-201613">
              <a:lnSpc>
                <a:spcPct val="100000"/>
              </a:lnSpc>
              <a:spcAft>
                <a:spcPts val="500"/>
              </a:spcAft>
              <a:tabLst/>
              <a:defRPr sz="1000">
                <a:solidFill>
                  <a:schemeClr val="tx1"/>
                </a:solidFill>
              </a:defRPr>
            </a:lvl3pPr>
            <a:lvl4pPr marL="374650" indent="-165100">
              <a:lnSpc>
                <a:spcPct val="100000"/>
              </a:lnSpc>
              <a:spcAft>
                <a:spcPts val="500"/>
              </a:spcAft>
              <a:tabLst/>
              <a:defRPr sz="1000">
                <a:solidFill>
                  <a:schemeClr val="tx1"/>
                </a:solidFill>
              </a:defRPr>
            </a:lvl4pPr>
            <a:lvl5pPr marL="581025" indent="-203200">
              <a:lnSpc>
                <a:spcPct val="100000"/>
              </a:lnSpc>
              <a:spcAft>
                <a:spcPts val="500"/>
              </a:spcAft>
              <a:tabLst/>
              <a:defRPr sz="1000">
                <a:solidFill>
                  <a:schemeClr val="tx1"/>
                </a:solidFill>
              </a:defRPr>
            </a:lvl5pPr>
            <a:lvl6pPr marL="210312" indent="-210312">
              <a:buFont typeface="+mj-lt"/>
              <a:buAutoNum type="arabicPeriod"/>
              <a:defRPr sz="1000"/>
            </a:lvl6pPr>
            <a:lvl7pPr marL="210312" indent="-210312">
              <a:defRPr sz="1000"/>
            </a:lvl7pPr>
            <a:lvl8pPr marL="210312" indent="-210312">
              <a:defRPr sz="1000"/>
            </a:lvl8pPr>
            <a:lvl9pPr marL="210312" indent="-210312">
              <a:defRPr sz="1000"/>
            </a:lvl9pPr>
          </a:lstStyle>
          <a:p>
            <a:pPr lvl="0"/>
            <a:r>
              <a:rPr lang="en-GB" dirty="0"/>
              <a:t>Type a a list or notes – First level</a:t>
            </a:r>
          </a:p>
          <a:p>
            <a:pPr lvl="1"/>
            <a:r>
              <a:rPr lang="en-GB" dirty="0"/>
              <a:t>Second level</a:t>
            </a:r>
          </a:p>
          <a:p>
            <a:pPr lvl="2"/>
            <a:r>
              <a:rPr lang="en-GB" dirty="0"/>
              <a:t>Third level</a:t>
            </a:r>
          </a:p>
          <a:p>
            <a:pPr lvl="3"/>
            <a:r>
              <a:rPr lang="en-GB" dirty="0"/>
              <a:t>Fourth level</a:t>
            </a:r>
          </a:p>
          <a:p>
            <a:pPr lvl="4"/>
            <a:r>
              <a:rPr lang="en-GB" dirty="0"/>
              <a:t>Fifth level</a:t>
            </a:r>
          </a:p>
        </p:txBody>
      </p:sp>
    </p:spTree>
    <p:extLst>
      <p:ext uri="{BB962C8B-B14F-4D97-AF65-F5344CB8AC3E}">
        <p14:creationId xmlns:p14="http://schemas.microsoft.com/office/powerpoint/2010/main" val="49848938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Tite and a Statemen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91D568E7-61F5-D04E-995D-81EF41C01A2A}" type="slidenum">
              <a:rPr lang="en-GB" smtClean="0"/>
              <a:t>‹#›</a:t>
            </a:fld>
            <a:endParaRPr lang="en-GB" dirty="0"/>
          </a:p>
        </p:txBody>
      </p:sp>
      <p:sp>
        <p:nvSpPr>
          <p:cNvPr id="8" name="Footer Placeholder 3">
            <a:extLst>
              <a:ext uri="{FF2B5EF4-FFF2-40B4-BE49-F238E27FC236}">
                <a16:creationId xmlns:a16="http://schemas.microsoft.com/office/drawing/2014/main" id="{D427D5A5-7168-2B41-BED8-8002CFCE658E}"/>
              </a:ext>
            </a:extLst>
          </p:cNvPr>
          <p:cNvSpPr>
            <a:spLocks noGrp="1"/>
          </p:cNvSpPr>
          <p:nvPr>
            <p:ph type="ftr" sz="quarter" idx="3"/>
          </p:nvPr>
        </p:nvSpPr>
        <p:spPr>
          <a:xfrm>
            <a:off x="12023125" y="12554568"/>
            <a:ext cx="10077288" cy="730250"/>
          </a:xfrm>
          <a:prstGeom prst="rect">
            <a:avLst/>
          </a:prstGeom>
        </p:spPr>
        <p:txBody>
          <a:bodyPr vert="horz" wrap="square" lIns="0" tIns="0" rIns="0" bIns="0" rtlCol="0" anchor="ctr"/>
          <a:lstStyle>
            <a:lvl1pPr marL="0" marR="0" indent="0" algn="r" defTabSz="1828709" rtl="0" eaLnBrk="1" fontAlgn="auto" latinLnBrk="0" hangingPunct="1">
              <a:lnSpc>
                <a:spcPct val="100000"/>
              </a:lnSpc>
              <a:spcBef>
                <a:spcPts val="0"/>
              </a:spcBef>
              <a:spcAft>
                <a:spcPts val="0"/>
              </a:spcAft>
              <a:buClrTx/>
              <a:buSzTx/>
              <a:buFontTx/>
              <a:buNone/>
              <a:tabLst/>
              <a:defRPr sz="800" b="0" i="0">
                <a:solidFill>
                  <a:schemeClr val="tx1"/>
                </a:solidFill>
                <a:latin typeface="Helvetica Now Text" panose="020B0504030202020204" pitchFamily="34" charset="77"/>
              </a:defRPr>
            </a:lvl1pPr>
          </a:lstStyle>
          <a:p>
            <a:r>
              <a:rPr lang="en-IN" dirty="0"/>
              <a:t> Benefit Manual 2025</a:t>
            </a:r>
            <a:endParaRPr lang="en-GB" dirty="0"/>
          </a:p>
        </p:txBody>
      </p:sp>
      <p:sp>
        <p:nvSpPr>
          <p:cNvPr id="5" name="Title 4">
            <a:extLst>
              <a:ext uri="{FF2B5EF4-FFF2-40B4-BE49-F238E27FC236}">
                <a16:creationId xmlns:a16="http://schemas.microsoft.com/office/drawing/2014/main" id="{6A3461B2-75BA-9241-8F86-93C9471093BF}"/>
              </a:ext>
            </a:extLst>
          </p:cNvPr>
          <p:cNvSpPr>
            <a:spLocks noGrp="1"/>
          </p:cNvSpPr>
          <p:nvPr>
            <p:ph type="title" hasCustomPrompt="1"/>
          </p:nvPr>
        </p:nvSpPr>
        <p:spPr/>
        <p:txBody>
          <a:bodyPr/>
          <a:lstStyle/>
          <a:p>
            <a:r>
              <a:rPr lang="en-US" dirty="0"/>
              <a:t>Click to add title</a:t>
            </a:r>
            <a:endParaRPr lang="en-GB" dirty="0"/>
          </a:p>
        </p:txBody>
      </p:sp>
      <p:sp>
        <p:nvSpPr>
          <p:cNvPr id="11" name="Text Placeholder 10">
            <a:extLst>
              <a:ext uri="{FF2B5EF4-FFF2-40B4-BE49-F238E27FC236}">
                <a16:creationId xmlns:a16="http://schemas.microsoft.com/office/drawing/2014/main" id="{04AD07C5-4AC5-0847-BB1D-A611D2FFA5E5}"/>
              </a:ext>
            </a:extLst>
          </p:cNvPr>
          <p:cNvSpPr>
            <a:spLocks noGrp="1"/>
          </p:cNvSpPr>
          <p:nvPr>
            <p:ph type="body" sz="quarter" idx="14" hasCustomPrompt="1"/>
          </p:nvPr>
        </p:nvSpPr>
        <p:spPr>
          <a:xfrm>
            <a:off x="2284412" y="4328452"/>
            <a:ext cx="13712825" cy="5615648"/>
          </a:xfrm>
        </p:spPr>
        <p:txBody>
          <a:bodyPr/>
          <a:lstStyle>
            <a:lvl1pPr>
              <a:spcAft>
                <a:spcPts val="1800"/>
              </a:spcAft>
              <a:defRPr sz="5200" b="0" i="0">
                <a:solidFill>
                  <a:schemeClr val="tx1"/>
                </a:solidFill>
                <a:latin typeface="Helvetica Now Text" panose="020B0504030202020204" pitchFamily="34" charset="77"/>
              </a:defRPr>
            </a:lvl1pPr>
            <a:lvl2pPr>
              <a:lnSpc>
                <a:spcPct val="100000"/>
              </a:lnSpc>
              <a:defRPr sz="3000" b="1">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GB" dirty="0"/>
              <a:t>Type a statement – First level. </a:t>
            </a:r>
            <a:r>
              <a:rPr lang="en-US" dirty="0"/>
              <a:t>Type Author name – Second level</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13" name="Graphic 12">
            <a:extLst>
              <a:ext uri="{FF2B5EF4-FFF2-40B4-BE49-F238E27FC236}">
                <a16:creationId xmlns:a16="http://schemas.microsoft.com/office/drawing/2014/main" id="{A9BB17E7-401E-184B-9F87-B7BC8F052939}"/>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276344" y="3192779"/>
            <a:ext cx="800219" cy="800219"/>
          </a:xfrm>
          <a:prstGeom prst="rect">
            <a:avLst/>
          </a:prstGeom>
        </p:spPr>
      </p:pic>
      <p:pic>
        <p:nvPicPr>
          <p:cNvPr id="7" name="Graphic 6">
            <a:extLst>
              <a:ext uri="{FF2B5EF4-FFF2-40B4-BE49-F238E27FC236}">
                <a16:creationId xmlns:a16="http://schemas.microsoft.com/office/drawing/2014/main" id="{52E2AFBC-6ABB-4EED-ACC1-794B5A7A71A3}"/>
              </a:ext>
            </a:extLst>
          </p:cNvPr>
          <p:cNvPicPr>
            <a:picLocks noChangeAspect="1"/>
          </p:cNvPicPr>
          <p:nvPr/>
        </p:nvPicPr>
        <p:blipFill>
          <a:blip r:embed="rId2">
            <a:extLst>
              <a:ext uri="{96DAC541-7B7A-43D3-8B79-37D633B846F1}">
                <asvg:svgBlip xmlns:asvg="http://schemas.microsoft.com/office/drawing/2016/SVG/main" r:embed="rId4"/>
              </a:ext>
            </a:extLst>
          </a:blip>
          <a:stretch>
            <a:fillRect/>
          </a:stretch>
        </p:blipFill>
        <p:spPr>
          <a:xfrm>
            <a:off x="2276344" y="3192779"/>
            <a:ext cx="800219" cy="800219"/>
          </a:xfrm>
          <a:prstGeom prst="rect">
            <a:avLst/>
          </a:prstGeom>
        </p:spPr>
      </p:pic>
      <p:pic>
        <p:nvPicPr>
          <p:cNvPr id="9" name="Graphic 8">
            <a:extLst>
              <a:ext uri="{FF2B5EF4-FFF2-40B4-BE49-F238E27FC236}">
                <a16:creationId xmlns:a16="http://schemas.microsoft.com/office/drawing/2014/main" id="{511D52FE-5000-418C-9A8E-3E1400D26F86}"/>
              </a:ext>
            </a:extLst>
          </p:cNvPr>
          <p:cNvPicPr>
            <a:picLocks noChangeAspect="1"/>
          </p:cNvPicPr>
          <p:nvPr/>
        </p:nvPicPr>
        <p:blipFill>
          <a:blip r:embed="rId2">
            <a:extLst>
              <a:ext uri="{96DAC541-7B7A-43D3-8B79-37D633B846F1}">
                <asvg:svgBlip xmlns:asvg="http://schemas.microsoft.com/office/drawing/2016/SVG/main" r:embed="rId4"/>
              </a:ext>
            </a:extLst>
          </a:blip>
          <a:stretch>
            <a:fillRect/>
          </a:stretch>
        </p:blipFill>
        <p:spPr>
          <a:xfrm>
            <a:off x="2276344" y="3192779"/>
            <a:ext cx="800219" cy="800219"/>
          </a:xfrm>
          <a:prstGeom prst="rect">
            <a:avLst/>
          </a:prstGeom>
        </p:spPr>
      </p:pic>
      <p:pic>
        <p:nvPicPr>
          <p:cNvPr id="10" name="Graphic 9">
            <a:extLst>
              <a:ext uri="{FF2B5EF4-FFF2-40B4-BE49-F238E27FC236}">
                <a16:creationId xmlns:a16="http://schemas.microsoft.com/office/drawing/2014/main" id="{84AF1C63-4301-406B-AAF7-C988694E33A0}"/>
              </a:ext>
            </a:extLst>
          </p:cNvPr>
          <p:cNvPicPr>
            <a:picLocks noChangeAspect="1"/>
          </p:cNvPicPr>
          <p:nvPr userDrawn="1"/>
        </p:nvPicPr>
        <p:blipFill>
          <a:blip r:embed="rId2">
            <a:extLst>
              <a:ext uri="{96DAC541-7B7A-43D3-8B79-37D633B846F1}">
                <asvg:svgBlip xmlns:asvg="http://schemas.microsoft.com/office/drawing/2016/SVG/main" r:embed="rId4"/>
              </a:ext>
            </a:extLst>
          </a:blip>
          <a:stretch>
            <a:fillRect/>
          </a:stretch>
        </p:blipFill>
        <p:spPr>
          <a:xfrm>
            <a:off x="2276344" y="3192779"/>
            <a:ext cx="800219" cy="800219"/>
          </a:xfrm>
          <a:prstGeom prst="rect">
            <a:avLst/>
          </a:prstGeom>
        </p:spPr>
      </p:pic>
    </p:spTree>
    <p:extLst>
      <p:ext uri="{BB962C8B-B14F-4D97-AF65-F5344CB8AC3E}">
        <p14:creationId xmlns:p14="http://schemas.microsoft.com/office/powerpoint/2010/main" val="39937648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hasCustomPrompt="1"/>
          </p:nvPr>
        </p:nvSpPr>
        <p:spPr>
          <a:xfrm>
            <a:off x="2284413" y="3003061"/>
            <a:ext cx="9145587" cy="1647824"/>
          </a:xfrm>
        </p:spPr>
        <p:txBody>
          <a:bodyPr anchor="b"/>
          <a:lstStyle>
            <a:lvl1pPr marL="0" indent="0">
              <a:spcAft>
                <a:spcPts val="0"/>
              </a:spcAft>
              <a:buNone/>
              <a:defRPr sz="5200" b="1">
                <a:solidFill>
                  <a:schemeClr val="tx1"/>
                </a:solidFill>
              </a:defRPr>
            </a:lvl1pPr>
            <a:lvl2pPr marL="914354" indent="0">
              <a:buNone/>
              <a:defRPr sz="4000" b="1"/>
            </a:lvl2pPr>
            <a:lvl3pPr marL="1828709" indent="0">
              <a:buNone/>
              <a:defRPr sz="3600" b="1"/>
            </a:lvl3pPr>
            <a:lvl4pPr marL="2743063" indent="0">
              <a:buNone/>
              <a:defRPr sz="3200" b="1"/>
            </a:lvl4pPr>
            <a:lvl5pPr marL="3657417" indent="0">
              <a:buNone/>
              <a:defRPr sz="3200" b="1"/>
            </a:lvl5pPr>
            <a:lvl6pPr marL="4571771" indent="0">
              <a:buNone/>
              <a:defRPr sz="3200" b="1"/>
            </a:lvl6pPr>
            <a:lvl7pPr marL="5486126" indent="0">
              <a:buNone/>
              <a:defRPr sz="3200" b="1"/>
            </a:lvl7pPr>
            <a:lvl8pPr marL="6400480" indent="0">
              <a:buNone/>
              <a:defRPr sz="3200" b="1"/>
            </a:lvl8pPr>
            <a:lvl9pPr marL="7314834" indent="0">
              <a:buNone/>
              <a:defRPr sz="3200" b="1"/>
            </a:lvl9pPr>
          </a:lstStyle>
          <a:p>
            <a:pPr lvl="0"/>
            <a:r>
              <a:rPr lang="en-US" dirty="0"/>
              <a:t>Click to add a subheading</a:t>
            </a:r>
          </a:p>
        </p:txBody>
      </p:sp>
      <p:sp>
        <p:nvSpPr>
          <p:cNvPr id="9" name="Slide Number Placeholder 8"/>
          <p:cNvSpPr>
            <a:spLocks noGrp="1"/>
          </p:cNvSpPr>
          <p:nvPr>
            <p:ph type="sldNum" sz="quarter" idx="12"/>
          </p:nvPr>
        </p:nvSpPr>
        <p:spPr/>
        <p:txBody>
          <a:bodyPr/>
          <a:lstStyle/>
          <a:p>
            <a:fld id="{91D568E7-61F5-D04E-995D-81EF41C01A2A}" type="slidenum">
              <a:rPr lang="en-GB" smtClean="0"/>
              <a:t>‹#›</a:t>
            </a:fld>
            <a:endParaRPr lang="en-GB" dirty="0"/>
          </a:p>
        </p:txBody>
      </p:sp>
      <p:sp>
        <p:nvSpPr>
          <p:cNvPr id="8" name="Footer Placeholder 3">
            <a:extLst>
              <a:ext uri="{FF2B5EF4-FFF2-40B4-BE49-F238E27FC236}">
                <a16:creationId xmlns:a16="http://schemas.microsoft.com/office/drawing/2014/main" id="{F187AB40-3171-FE41-90BE-9608605351B5}"/>
              </a:ext>
            </a:extLst>
          </p:cNvPr>
          <p:cNvSpPr>
            <a:spLocks noGrp="1"/>
          </p:cNvSpPr>
          <p:nvPr>
            <p:ph type="ftr" sz="quarter" idx="13"/>
          </p:nvPr>
        </p:nvSpPr>
        <p:spPr>
          <a:xfrm>
            <a:off x="12023125" y="12554568"/>
            <a:ext cx="10077288" cy="730250"/>
          </a:xfrm>
          <a:prstGeom prst="rect">
            <a:avLst/>
          </a:prstGeom>
        </p:spPr>
        <p:txBody>
          <a:bodyPr vert="horz" wrap="square" lIns="0" tIns="0" rIns="0" bIns="0" rtlCol="0" anchor="ctr"/>
          <a:lstStyle>
            <a:lvl1pPr marL="0" marR="0" indent="0" algn="r" defTabSz="1828709" rtl="0" eaLnBrk="1" fontAlgn="auto" latinLnBrk="0" hangingPunct="1">
              <a:lnSpc>
                <a:spcPct val="100000"/>
              </a:lnSpc>
              <a:spcBef>
                <a:spcPts val="0"/>
              </a:spcBef>
              <a:spcAft>
                <a:spcPts val="0"/>
              </a:spcAft>
              <a:buClrTx/>
              <a:buSzTx/>
              <a:buFontTx/>
              <a:buNone/>
              <a:tabLst/>
              <a:defRPr sz="800" b="0" i="0">
                <a:solidFill>
                  <a:schemeClr val="tx1"/>
                </a:solidFill>
                <a:latin typeface="Helvetica Now Text" panose="020B0504030202020204" pitchFamily="34" charset="77"/>
              </a:defRPr>
            </a:lvl1pPr>
          </a:lstStyle>
          <a:p>
            <a:r>
              <a:rPr lang="en-IN" dirty="0"/>
              <a:t> Benefit Manual 2025</a:t>
            </a:r>
            <a:endParaRPr lang="en-GB" dirty="0"/>
          </a:p>
        </p:txBody>
      </p:sp>
      <p:sp>
        <p:nvSpPr>
          <p:cNvPr id="4" name="Title 3">
            <a:extLst>
              <a:ext uri="{FF2B5EF4-FFF2-40B4-BE49-F238E27FC236}">
                <a16:creationId xmlns:a16="http://schemas.microsoft.com/office/drawing/2014/main" id="{3C323A1D-0DF6-D04A-99CF-6DDF3BC3DD22}"/>
              </a:ext>
            </a:extLst>
          </p:cNvPr>
          <p:cNvSpPr>
            <a:spLocks noGrp="1"/>
          </p:cNvSpPr>
          <p:nvPr>
            <p:ph type="title" hasCustomPrompt="1"/>
          </p:nvPr>
        </p:nvSpPr>
        <p:spPr/>
        <p:txBody>
          <a:bodyPr/>
          <a:lstStyle/>
          <a:p>
            <a:r>
              <a:rPr lang="en-US" dirty="0"/>
              <a:t>Click to add title</a:t>
            </a:r>
            <a:endParaRPr lang="en-GB" dirty="0"/>
          </a:p>
        </p:txBody>
      </p:sp>
      <p:sp>
        <p:nvSpPr>
          <p:cNvPr id="10" name="Text Placeholder 2">
            <a:extLst>
              <a:ext uri="{FF2B5EF4-FFF2-40B4-BE49-F238E27FC236}">
                <a16:creationId xmlns:a16="http://schemas.microsoft.com/office/drawing/2014/main" id="{967649EE-8531-9141-870B-101EFCCD3878}"/>
              </a:ext>
            </a:extLst>
          </p:cNvPr>
          <p:cNvSpPr>
            <a:spLocks noGrp="1"/>
          </p:cNvSpPr>
          <p:nvPr>
            <p:ph type="body" idx="14" hasCustomPrompt="1"/>
          </p:nvPr>
        </p:nvSpPr>
        <p:spPr>
          <a:xfrm>
            <a:off x="12191206" y="3003061"/>
            <a:ext cx="9183687" cy="1647824"/>
          </a:xfrm>
        </p:spPr>
        <p:txBody>
          <a:bodyPr anchor="b"/>
          <a:lstStyle>
            <a:lvl1pPr marL="0" indent="0">
              <a:spcAft>
                <a:spcPts val="0"/>
              </a:spcAft>
              <a:buNone/>
              <a:defRPr sz="5200" b="1">
                <a:solidFill>
                  <a:schemeClr val="tx1"/>
                </a:solidFill>
              </a:defRPr>
            </a:lvl1pPr>
            <a:lvl2pPr marL="914354" indent="0">
              <a:buNone/>
              <a:defRPr sz="4000" b="1"/>
            </a:lvl2pPr>
            <a:lvl3pPr marL="1828709" indent="0">
              <a:buNone/>
              <a:defRPr sz="3600" b="1"/>
            </a:lvl3pPr>
            <a:lvl4pPr marL="2743063" indent="0">
              <a:buNone/>
              <a:defRPr sz="3200" b="1"/>
            </a:lvl4pPr>
            <a:lvl5pPr marL="3657417" indent="0">
              <a:buNone/>
              <a:defRPr sz="3200" b="1"/>
            </a:lvl5pPr>
            <a:lvl6pPr marL="4571771" indent="0">
              <a:buNone/>
              <a:defRPr sz="3200" b="1"/>
            </a:lvl6pPr>
            <a:lvl7pPr marL="5486126" indent="0">
              <a:buNone/>
              <a:defRPr sz="3200" b="1"/>
            </a:lvl7pPr>
            <a:lvl8pPr marL="6400480" indent="0">
              <a:buNone/>
              <a:defRPr sz="3200" b="1"/>
            </a:lvl8pPr>
            <a:lvl9pPr marL="7314834" indent="0">
              <a:buNone/>
              <a:defRPr sz="3200" b="1"/>
            </a:lvl9pPr>
          </a:lstStyle>
          <a:p>
            <a:pPr lvl="0"/>
            <a:r>
              <a:rPr lang="en-US" dirty="0"/>
              <a:t>Click to add a subheading</a:t>
            </a:r>
          </a:p>
        </p:txBody>
      </p:sp>
      <p:sp>
        <p:nvSpPr>
          <p:cNvPr id="11" name="Text Placeholder 4">
            <a:extLst>
              <a:ext uri="{FF2B5EF4-FFF2-40B4-BE49-F238E27FC236}">
                <a16:creationId xmlns:a16="http://schemas.microsoft.com/office/drawing/2014/main" id="{AC2DF545-6082-A640-B304-75B032E949CA}"/>
              </a:ext>
            </a:extLst>
          </p:cNvPr>
          <p:cNvSpPr>
            <a:spLocks noGrp="1"/>
          </p:cNvSpPr>
          <p:nvPr>
            <p:ph type="body" sz="quarter" idx="17" hasCustomPrompt="1"/>
          </p:nvPr>
        </p:nvSpPr>
        <p:spPr>
          <a:xfrm>
            <a:off x="2284413" y="4928452"/>
            <a:ext cx="9145587" cy="1647823"/>
          </a:xfrm>
        </p:spPr>
        <p:txBody>
          <a:bodyPr/>
          <a:lstStyle/>
          <a:p>
            <a:pPr lvl="1"/>
            <a:r>
              <a:rPr lang="en-US"/>
              <a:t>Click to add text</a:t>
            </a:r>
          </a:p>
        </p:txBody>
      </p:sp>
      <p:sp>
        <p:nvSpPr>
          <p:cNvPr id="14" name="Text Placeholder 4">
            <a:extLst>
              <a:ext uri="{FF2B5EF4-FFF2-40B4-BE49-F238E27FC236}">
                <a16:creationId xmlns:a16="http://schemas.microsoft.com/office/drawing/2014/main" id="{A5880E28-365C-DB4B-A4C5-2FAC63536DB5}"/>
              </a:ext>
            </a:extLst>
          </p:cNvPr>
          <p:cNvSpPr>
            <a:spLocks noGrp="1"/>
          </p:cNvSpPr>
          <p:nvPr>
            <p:ph type="body" sz="quarter" idx="18" hasCustomPrompt="1"/>
          </p:nvPr>
        </p:nvSpPr>
        <p:spPr>
          <a:xfrm>
            <a:off x="12191205" y="4928452"/>
            <a:ext cx="9183687" cy="1647823"/>
          </a:xfrm>
        </p:spPr>
        <p:txBody>
          <a:bodyPr/>
          <a:lstStyle/>
          <a:p>
            <a:pPr lvl="1"/>
            <a:r>
              <a:rPr lang="en-US"/>
              <a:t>Click to add text</a:t>
            </a:r>
          </a:p>
        </p:txBody>
      </p:sp>
    </p:spTree>
    <p:extLst>
      <p:ext uri="{BB962C8B-B14F-4D97-AF65-F5344CB8AC3E}">
        <p14:creationId xmlns:p14="http://schemas.microsoft.com/office/powerpoint/2010/main" val="19556824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2">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6248F69B-50B5-0F42-982D-7D61C2BD5FB9}"/>
              </a:ext>
            </a:extLst>
          </p:cNvPr>
          <p:cNvSpPr/>
          <p:nvPr/>
        </p:nvSpPr>
        <p:spPr>
          <a:xfrm>
            <a:off x="0" y="0"/>
            <a:ext cx="3043238" cy="1371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0" i="0" dirty="0">
              <a:latin typeface="Helvetica Now Text" panose="020B0504030202020204" pitchFamily="34" charset="77"/>
            </a:endParaRPr>
          </a:p>
        </p:txBody>
      </p:sp>
      <p:sp>
        <p:nvSpPr>
          <p:cNvPr id="11" name="Picture Placeholder 10">
            <a:extLst>
              <a:ext uri="{FF2B5EF4-FFF2-40B4-BE49-F238E27FC236}">
                <a16:creationId xmlns:a16="http://schemas.microsoft.com/office/drawing/2014/main" id="{F7596380-44AA-9B4A-A70A-B6B7382B02B8}"/>
              </a:ext>
            </a:extLst>
          </p:cNvPr>
          <p:cNvSpPr>
            <a:spLocks noGrp="1"/>
          </p:cNvSpPr>
          <p:nvPr>
            <p:ph type="pic" sz="quarter" idx="13"/>
          </p:nvPr>
        </p:nvSpPr>
        <p:spPr>
          <a:xfrm>
            <a:off x="3044825" y="0"/>
            <a:ext cx="12966486" cy="13715107"/>
          </a:xfrm>
          <a:solidFill>
            <a:schemeClr val="bg1">
              <a:lumMod val="95000"/>
            </a:schemeClr>
          </a:solidFill>
        </p:spPr>
        <p:txBody>
          <a:bodyPr tIns="5669280"/>
          <a:lstStyle>
            <a:lvl1pPr algn="ctr">
              <a:defRPr b="0"/>
            </a:lvl1pPr>
          </a:lstStyle>
          <a:p>
            <a:r>
              <a:rPr lang="en-US" dirty="0"/>
              <a:t>Click icon to add picture</a:t>
            </a:r>
            <a:endParaRPr lang="en-GB" dirty="0"/>
          </a:p>
        </p:txBody>
      </p:sp>
      <p:pic>
        <p:nvPicPr>
          <p:cNvPr id="8" name="Graphic 7">
            <a:extLst>
              <a:ext uri="{FF2B5EF4-FFF2-40B4-BE49-F238E27FC236}">
                <a16:creationId xmlns:a16="http://schemas.microsoft.com/office/drawing/2014/main" id="{8E1BD47D-8051-FF49-996A-97F39DAA8F5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62000" y="761999"/>
            <a:ext cx="1522235" cy="575981"/>
          </a:xfrm>
          <a:prstGeom prst="rect">
            <a:avLst/>
          </a:prstGeom>
        </p:spPr>
      </p:pic>
      <p:sp>
        <p:nvSpPr>
          <p:cNvPr id="16" name="Text Placeholder 4">
            <a:extLst>
              <a:ext uri="{FF2B5EF4-FFF2-40B4-BE49-F238E27FC236}">
                <a16:creationId xmlns:a16="http://schemas.microsoft.com/office/drawing/2014/main" id="{C47AFE81-DA8A-134F-B52C-C13A80B71350}"/>
              </a:ext>
            </a:extLst>
          </p:cNvPr>
          <p:cNvSpPr>
            <a:spLocks noGrp="1"/>
          </p:cNvSpPr>
          <p:nvPr>
            <p:ph type="body" sz="quarter" idx="16" hasCustomPrompt="1"/>
          </p:nvPr>
        </p:nvSpPr>
        <p:spPr>
          <a:xfrm>
            <a:off x="16728291" y="3124200"/>
            <a:ext cx="6883910" cy="8877300"/>
          </a:xfrm>
        </p:spPr>
        <p:txBody>
          <a:bodyPr/>
          <a:lstStyle>
            <a:lvl1pPr marL="0" marR="0" indent="0" algn="l" defTabSz="1828709" rtl="0" eaLnBrk="1" fontAlgn="auto" latinLnBrk="0" hangingPunct="1">
              <a:lnSpc>
                <a:spcPct val="100000"/>
              </a:lnSpc>
              <a:spcBef>
                <a:spcPts val="1400"/>
              </a:spcBef>
              <a:spcAft>
                <a:spcPts val="1400"/>
              </a:spcAft>
              <a:buClrTx/>
              <a:buSzTx/>
              <a:buFont typeface="Arial" panose="020B0604020202020204" pitchFamily="34" charset="0"/>
              <a:buNone/>
              <a:tabLst/>
              <a:defRPr sz="6000">
                <a:solidFill>
                  <a:schemeClr val="tx1"/>
                </a:solidFill>
              </a:defRPr>
            </a:lvl1pPr>
            <a:lvl2pPr>
              <a:lnSpc>
                <a:spcPct val="100000"/>
              </a:lnSpc>
              <a:spcBef>
                <a:spcPts val="1000"/>
              </a:spcBef>
              <a:defRPr sz="4000">
                <a:solidFill>
                  <a:schemeClr val="tx1"/>
                </a:solidFill>
              </a:defRPr>
            </a:lvl2pPr>
            <a:lvl3pPr marL="0" indent="0">
              <a:lnSpc>
                <a:spcPct val="100000"/>
              </a:lnSpc>
              <a:spcBef>
                <a:spcPts val="4000"/>
              </a:spcBef>
              <a:spcAft>
                <a:spcPts val="1000"/>
              </a:spcAft>
              <a:buNone/>
              <a:defRPr sz="2400">
                <a:solidFill>
                  <a:schemeClr val="tx1"/>
                </a:solidFill>
              </a:defRPr>
            </a:lvl3pPr>
            <a:lvl4pPr marL="0" indent="0">
              <a:lnSpc>
                <a:spcPct val="100000"/>
              </a:lnSpc>
              <a:spcBef>
                <a:spcPts val="1000"/>
              </a:spcBef>
              <a:spcAft>
                <a:spcPts val="1000"/>
              </a:spcAft>
              <a:buNone/>
              <a:tabLst/>
              <a:defRPr>
                <a:solidFill>
                  <a:schemeClr val="tx1"/>
                </a:solidFill>
              </a:defRPr>
            </a:lvl4pPr>
            <a:lvl5pPr marL="0" indent="0">
              <a:lnSpc>
                <a:spcPct val="100000"/>
              </a:lnSpc>
              <a:spcBef>
                <a:spcPts val="1000"/>
              </a:spcBef>
              <a:spcAft>
                <a:spcPts val="1000"/>
              </a:spcAft>
              <a:buNone/>
              <a:tabLst/>
              <a:defRPr>
                <a:solidFill>
                  <a:schemeClr val="tx1"/>
                </a:solidFill>
              </a:defRPr>
            </a:lvl5pPr>
          </a:lstStyle>
          <a:p>
            <a:pPr marL="0" marR="0" lvl="0" indent="0" algn="l" defTabSz="1828709" rtl="0" eaLnBrk="1" fontAlgn="auto" latinLnBrk="0" hangingPunct="1">
              <a:lnSpc>
                <a:spcPct val="100000"/>
              </a:lnSpc>
              <a:spcBef>
                <a:spcPts val="1400"/>
              </a:spcBef>
              <a:spcAft>
                <a:spcPts val="1400"/>
              </a:spcAft>
              <a:buClrTx/>
              <a:buSzTx/>
              <a:buFont typeface="Arial" panose="020B0604020202020204" pitchFamily="34" charset="0"/>
              <a:buNone/>
              <a:tabLst/>
              <a:defRPr/>
            </a:pPr>
            <a:r>
              <a:rPr lang="en-GB" dirty="0"/>
              <a:t>First level – title. Second level – subtitle. Third level – date</a:t>
            </a:r>
          </a:p>
          <a:p>
            <a:pPr lvl="1"/>
            <a:r>
              <a:rPr lang="en-GB" dirty="0"/>
              <a:t>Second level</a:t>
            </a:r>
          </a:p>
          <a:p>
            <a:pPr lvl="2"/>
            <a:r>
              <a:rPr lang="en-GB" dirty="0"/>
              <a:t>Third level – date</a:t>
            </a:r>
          </a:p>
          <a:p>
            <a:pPr lvl="3"/>
            <a:r>
              <a:rPr lang="en-GB" dirty="0"/>
              <a:t>Fourth level</a:t>
            </a:r>
          </a:p>
          <a:p>
            <a:pPr lvl="4"/>
            <a:r>
              <a:rPr lang="en-GB" dirty="0"/>
              <a:t>Fifth level</a:t>
            </a:r>
          </a:p>
        </p:txBody>
      </p:sp>
      <p:sp>
        <p:nvSpPr>
          <p:cNvPr id="7" name="Rectangle 6">
            <a:extLst>
              <a:ext uri="{FF2B5EF4-FFF2-40B4-BE49-F238E27FC236}">
                <a16:creationId xmlns:a16="http://schemas.microsoft.com/office/drawing/2014/main" id="{8AAF5851-9237-4AF8-BB90-A948C545F03C}"/>
              </a:ext>
            </a:extLst>
          </p:cNvPr>
          <p:cNvSpPr/>
          <p:nvPr/>
        </p:nvSpPr>
        <p:spPr>
          <a:xfrm>
            <a:off x="0" y="0"/>
            <a:ext cx="3043238" cy="1371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0" i="0" dirty="0">
              <a:latin typeface="Helvetica Now Text" panose="020B0504030202020204" pitchFamily="34" charset="77"/>
            </a:endParaRPr>
          </a:p>
        </p:txBody>
      </p:sp>
      <p:pic>
        <p:nvPicPr>
          <p:cNvPr id="9" name="Graphic 8">
            <a:extLst>
              <a:ext uri="{FF2B5EF4-FFF2-40B4-BE49-F238E27FC236}">
                <a16:creationId xmlns:a16="http://schemas.microsoft.com/office/drawing/2014/main" id="{3038456F-3E12-4DE0-8D61-3C910A603299}"/>
              </a:ext>
            </a:extLst>
          </p:cNvPr>
          <p:cNvPicPr>
            <a:picLocks noChangeAspect="1"/>
          </p:cNvPicPr>
          <p:nvPr/>
        </p:nvPicPr>
        <p:blipFill>
          <a:blip r:embed="rId2">
            <a:extLst>
              <a:ext uri="{96DAC541-7B7A-43D3-8B79-37D633B846F1}">
                <asvg:svgBlip xmlns:asvg="http://schemas.microsoft.com/office/drawing/2016/SVG/main" r:embed="rId4"/>
              </a:ext>
            </a:extLst>
          </a:blip>
          <a:stretch>
            <a:fillRect/>
          </a:stretch>
        </p:blipFill>
        <p:spPr>
          <a:xfrm>
            <a:off x="762000" y="761999"/>
            <a:ext cx="1522235" cy="575981"/>
          </a:xfrm>
          <a:prstGeom prst="rect">
            <a:avLst/>
          </a:prstGeom>
        </p:spPr>
      </p:pic>
      <p:sp>
        <p:nvSpPr>
          <p:cNvPr id="10" name="Rectangle 9">
            <a:extLst>
              <a:ext uri="{FF2B5EF4-FFF2-40B4-BE49-F238E27FC236}">
                <a16:creationId xmlns:a16="http://schemas.microsoft.com/office/drawing/2014/main" id="{FBDFCDF2-258B-4C47-BE14-60CE51275425}"/>
              </a:ext>
            </a:extLst>
          </p:cNvPr>
          <p:cNvSpPr/>
          <p:nvPr/>
        </p:nvSpPr>
        <p:spPr>
          <a:xfrm>
            <a:off x="0" y="0"/>
            <a:ext cx="3043238" cy="1371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0" i="0" dirty="0">
              <a:latin typeface="Helvetica Now Text" panose="020B0504030202020204" pitchFamily="34" charset="77"/>
            </a:endParaRPr>
          </a:p>
        </p:txBody>
      </p:sp>
      <p:pic>
        <p:nvPicPr>
          <p:cNvPr id="13" name="Graphic 12">
            <a:extLst>
              <a:ext uri="{FF2B5EF4-FFF2-40B4-BE49-F238E27FC236}">
                <a16:creationId xmlns:a16="http://schemas.microsoft.com/office/drawing/2014/main" id="{DD6B64E5-2431-4AF8-9F50-C56A041F0737}"/>
              </a:ext>
            </a:extLst>
          </p:cNvPr>
          <p:cNvPicPr>
            <a:picLocks noChangeAspect="1"/>
          </p:cNvPicPr>
          <p:nvPr/>
        </p:nvPicPr>
        <p:blipFill>
          <a:blip r:embed="rId2">
            <a:extLst>
              <a:ext uri="{96DAC541-7B7A-43D3-8B79-37D633B846F1}">
                <asvg:svgBlip xmlns:asvg="http://schemas.microsoft.com/office/drawing/2016/SVG/main" r:embed="rId4"/>
              </a:ext>
            </a:extLst>
          </a:blip>
          <a:stretch>
            <a:fillRect/>
          </a:stretch>
        </p:blipFill>
        <p:spPr>
          <a:xfrm>
            <a:off x="762000" y="761999"/>
            <a:ext cx="1522235" cy="575981"/>
          </a:xfrm>
          <a:prstGeom prst="rect">
            <a:avLst/>
          </a:prstGeom>
        </p:spPr>
      </p:pic>
      <p:sp>
        <p:nvSpPr>
          <p:cNvPr id="15" name="Rectangle 14">
            <a:extLst>
              <a:ext uri="{FF2B5EF4-FFF2-40B4-BE49-F238E27FC236}">
                <a16:creationId xmlns:a16="http://schemas.microsoft.com/office/drawing/2014/main" id="{A603655F-5CB9-48CB-ADB1-B9BBA380D74E}"/>
              </a:ext>
            </a:extLst>
          </p:cNvPr>
          <p:cNvSpPr/>
          <p:nvPr userDrawn="1"/>
        </p:nvSpPr>
        <p:spPr>
          <a:xfrm>
            <a:off x="0" y="0"/>
            <a:ext cx="3043238" cy="1371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0" i="0" dirty="0">
              <a:latin typeface="Helvetica Now Text" panose="020B0504030202020204" pitchFamily="34" charset="77"/>
            </a:endParaRPr>
          </a:p>
        </p:txBody>
      </p:sp>
      <p:pic>
        <p:nvPicPr>
          <p:cNvPr id="17" name="Graphic 16">
            <a:extLst>
              <a:ext uri="{FF2B5EF4-FFF2-40B4-BE49-F238E27FC236}">
                <a16:creationId xmlns:a16="http://schemas.microsoft.com/office/drawing/2014/main" id="{869101C5-430B-47D2-B860-13B2CFDFFB93}"/>
              </a:ext>
            </a:extLst>
          </p:cNvPr>
          <p:cNvPicPr>
            <a:picLocks noChangeAspect="1"/>
          </p:cNvPicPr>
          <p:nvPr userDrawn="1"/>
        </p:nvPicPr>
        <p:blipFill>
          <a:blip r:embed="rId2">
            <a:extLst>
              <a:ext uri="{96DAC541-7B7A-43D3-8B79-37D633B846F1}">
                <asvg:svgBlip xmlns:asvg="http://schemas.microsoft.com/office/drawing/2016/SVG/main" r:embed="rId4"/>
              </a:ext>
            </a:extLst>
          </a:blip>
          <a:stretch>
            <a:fillRect/>
          </a:stretch>
        </p:blipFill>
        <p:spPr>
          <a:xfrm>
            <a:off x="762000" y="761999"/>
            <a:ext cx="1522235" cy="575981"/>
          </a:xfrm>
          <a:prstGeom prst="rect">
            <a:avLst/>
          </a:prstGeom>
        </p:spPr>
      </p:pic>
    </p:spTree>
    <p:extLst>
      <p:ext uri="{BB962C8B-B14F-4D97-AF65-F5344CB8AC3E}">
        <p14:creationId xmlns:p14="http://schemas.microsoft.com/office/powerpoint/2010/main" val="239284556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Title, Content and infographic">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2261264" y="3123964"/>
            <a:ext cx="4694708" cy="8879145"/>
          </a:xfrm>
        </p:spPr>
        <p:txBody>
          <a:bodyPr/>
          <a:lstStyle>
            <a:lvl1pPr>
              <a:lnSpc>
                <a:spcPct val="117000"/>
              </a:lnSpc>
              <a:spcAft>
                <a:spcPts val="800"/>
              </a:spcAft>
              <a:defRPr sz="2000">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GB" dirty="0"/>
              <a:t>Type a subheading – First level. Type text Second level. Type bullet Third, Fourth and Fifth level</a:t>
            </a:r>
            <a:endParaRPr lang="en-US" dirty="0"/>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p>
            <a:fld id="{91D568E7-61F5-D04E-995D-81EF41C01A2A}" type="slidenum">
              <a:rPr lang="en-GB" smtClean="0"/>
              <a:t>‹#›</a:t>
            </a:fld>
            <a:endParaRPr lang="en-GB" dirty="0"/>
          </a:p>
        </p:txBody>
      </p:sp>
      <p:sp>
        <p:nvSpPr>
          <p:cNvPr id="7" name="Footer Placeholder 3">
            <a:extLst>
              <a:ext uri="{FF2B5EF4-FFF2-40B4-BE49-F238E27FC236}">
                <a16:creationId xmlns:a16="http://schemas.microsoft.com/office/drawing/2014/main" id="{87BEC2EE-DF3F-614E-88A6-0E37009C4E63}"/>
              </a:ext>
            </a:extLst>
          </p:cNvPr>
          <p:cNvSpPr>
            <a:spLocks noGrp="1"/>
          </p:cNvSpPr>
          <p:nvPr>
            <p:ph type="ftr" sz="quarter" idx="3"/>
          </p:nvPr>
        </p:nvSpPr>
        <p:spPr>
          <a:xfrm>
            <a:off x="12023125" y="12554568"/>
            <a:ext cx="10077288" cy="730250"/>
          </a:xfrm>
          <a:prstGeom prst="rect">
            <a:avLst/>
          </a:prstGeom>
        </p:spPr>
        <p:txBody>
          <a:bodyPr vert="horz" wrap="square" lIns="0" tIns="0" rIns="0" bIns="0" rtlCol="0" anchor="ctr"/>
          <a:lstStyle>
            <a:lvl1pPr marL="0" marR="0" indent="0" algn="r" defTabSz="1828709" rtl="0" eaLnBrk="1" fontAlgn="auto" latinLnBrk="0" hangingPunct="1">
              <a:lnSpc>
                <a:spcPct val="100000"/>
              </a:lnSpc>
              <a:spcBef>
                <a:spcPts val="0"/>
              </a:spcBef>
              <a:spcAft>
                <a:spcPts val="0"/>
              </a:spcAft>
              <a:buClrTx/>
              <a:buSzTx/>
              <a:buFontTx/>
              <a:buNone/>
              <a:tabLst/>
              <a:defRPr sz="800" b="0" i="0">
                <a:solidFill>
                  <a:schemeClr val="tx1"/>
                </a:solidFill>
                <a:latin typeface="Helvetica Now Text" panose="020B0504030202020204" pitchFamily="34" charset="77"/>
              </a:defRPr>
            </a:lvl1pPr>
          </a:lstStyle>
          <a:p>
            <a:r>
              <a:rPr lang="en-IN" dirty="0"/>
              <a:t> Benefit Manual 2025</a:t>
            </a:r>
            <a:endParaRPr lang="en-GB" dirty="0"/>
          </a:p>
        </p:txBody>
      </p:sp>
      <p:sp>
        <p:nvSpPr>
          <p:cNvPr id="5" name="Title 4">
            <a:extLst>
              <a:ext uri="{FF2B5EF4-FFF2-40B4-BE49-F238E27FC236}">
                <a16:creationId xmlns:a16="http://schemas.microsoft.com/office/drawing/2014/main" id="{E3C57073-C7EE-2841-80E1-0655BC165A7C}"/>
              </a:ext>
            </a:extLst>
          </p:cNvPr>
          <p:cNvSpPr>
            <a:spLocks noGrp="1"/>
          </p:cNvSpPr>
          <p:nvPr>
            <p:ph type="title" hasCustomPrompt="1"/>
          </p:nvPr>
        </p:nvSpPr>
        <p:spPr/>
        <p:txBody>
          <a:bodyPr/>
          <a:lstStyle/>
          <a:p>
            <a:r>
              <a:rPr lang="en-US" dirty="0"/>
              <a:t>Click to add title</a:t>
            </a:r>
            <a:endParaRPr lang="en-GB" dirty="0"/>
          </a:p>
        </p:txBody>
      </p:sp>
      <p:sp>
        <p:nvSpPr>
          <p:cNvPr id="8" name="Subtitle 2">
            <a:extLst>
              <a:ext uri="{FF2B5EF4-FFF2-40B4-BE49-F238E27FC236}">
                <a16:creationId xmlns:a16="http://schemas.microsoft.com/office/drawing/2014/main" id="{962223A4-0309-D041-BC7E-1B4B70A5FBB9}"/>
              </a:ext>
            </a:extLst>
          </p:cNvPr>
          <p:cNvSpPr>
            <a:spLocks noGrp="1"/>
          </p:cNvSpPr>
          <p:nvPr>
            <p:ph type="subTitle" idx="13" hasCustomPrompt="1"/>
          </p:nvPr>
        </p:nvSpPr>
        <p:spPr>
          <a:xfrm>
            <a:off x="2246313" y="1686568"/>
            <a:ext cx="21372512" cy="615553"/>
          </a:xfrm>
        </p:spPr>
        <p:txBody>
          <a:bodyPr wrap="square">
            <a:spAutoFit/>
          </a:bodyPr>
          <a:lstStyle>
            <a:lvl1pPr marL="0" indent="0" algn="l">
              <a:buNone/>
              <a:defRPr sz="4000" b="0" i="0">
                <a:solidFill>
                  <a:schemeClr val="tx1"/>
                </a:solidFill>
                <a:latin typeface="Helvetica Now Text" panose="020B0504030202020204" pitchFamily="34" charset="77"/>
              </a:defRPr>
            </a:lvl1pPr>
            <a:lvl2pPr marL="914354" indent="0" algn="ctr">
              <a:buNone/>
              <a:defRPr sz="4000"/>
            </a:lvl2pPr>
            <a:lvl3pPr marL="1828709" indent="0" algn="ctr">
              <a:buNone/>
              <a:defRPr sz="3600"/>
            </a:lvl3pPr>
            <a:lvl4pPr marL="2743063" indent="0" algn="ctr">
              <a:buNone/>
              <a:defRPr sz="3200"/>
            </a:lvl4pPr>
            <a:lvl5pPr marL="3657417" indent="0" algn="ctr">
              <a:buNone/>
              <a:defRPr sz="3200"/>
            </a:lvl5pPr>
            <a:lvl6pPr marL="4571771" indent="0" algn="ctr">
              <a:buNone/>
              <a:defRPr sz="3200"/>
            </a:lvl6pPr>
            <a:lvl7pPr marL="5486126" indent="0" algn="ctr">
              <a:buNone/>
              <a:defRPr sz="3200"/>
            </a:lvl7pPr>
            <a:lvl8pPr marL="6400480" indent="0" algn="ctr">
              <a:buNone/>
              <a:defRPr sz="3200"/>
            </a:lvl8pPr>
            <a:lvl9pPr marL="7314834" indent="0" algn="ctr">
              <a:buNone/>
              <a:defRPr sz="3200"/>
            </a:lvl9pPr>
          </a:lstStyle>
          <a:p>
            <a:r>
              <a:rPr lang="en-GB" dirty="0"/>
              <a:t>Click to add subhead</a:t>
            </a:r>
            <a:endParaRPr lang="en-US" dirty="0"/>
          </a:p>
        </p:txBody>
      </p:sp>
    </p:spTree>
    <p:extLst>
      <p:ext uri="{BB962C8B-B14F-4D97-AF65-F5344CB8AC3E}">
        <p14:creationId xmlns:p14="http://schemas.microsoft.com/office/powerpoint/2010/main" val="378506294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itle, Content and data">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91D568E7-61F5-D04E-995D-81EF41C01A2A}" type="slidenum">
              <a:rPr lang="en-GB" smtClean="0"/>
              <a:t>‹#›</a:t>
            </a:fld>
            <a:endParaRPr lang="en-GB" dirty="0"/>
          </a:p>
        </p:txBody>
      </p:sp>
      <p:sp>
        <p:nvSpPr>
          <p:cNvPr id="7" name="Footer Placeholder 3">
            <a:extLst>
              <a:ext uri="{FF2B5EF4-FFF2-40B4-BE49-F238E27FC236}">
                <a16:creationId xmlns:a16="http://schemas.microsoft.com/office/drawing/2014/main" id="{87BEC2EE-DF3F-614E-88A6-0E37009C4E63}"/>
              </a:ext>
            </a:extLst>
          </p:cNvPr>
          <p:cNvSpPr>
            <a:spLocks noGrp="1"/>
          </p:cNvSpPr>
          <p:nvPr>
            <p:ph type="ftr" sz="quarter" idx="3"/>
          </p:nvPr>
        </p:nvSpPr>
        <p:spPr>
          <a:xfrm>
            <a:off x="12023125" y="12554568"/>
            <a:ext cx="10077288" cy="730250"/>
          </a:xfrm>
          <a:prstGeom prst="rect">
            <a:avLst/>
          </a:prstGeom>
        </p:spPr>
        <p:txBody>
          <a:bodyPr vert="horz" wrap="square" lIns="0" tIns="0" rIns="0" bIns="0" rtlCol="0" anchor="ctr"/>
          <a:lstStyle>
            <a:lvl1pPr marL="0" marR="0" indent="0" algn="r" defTabSz="1828709" rtl="0" eaLnBrk="1" fontAlgn="auto" latinLnBrk="0" hangingPunct="1">
              <a:lnSpc>
                <a:spcPct val="100000"/>
              </a:lnSpc>
              <a:spcBef>
                <a:spcPts val="0"/>
              </a:spcBef>
              <a:spcAft>
                <a:spcPts val="0"/>
              </a:spcAft>
              <a:buClrTx/>
              <a:buSzTx/>
              <a:buFontTx/>
              <a:buNone/>
              <a:tabLst/>
              <a:defRPr sz="800" b="0" i="0">
                <a:solidFill>
                  <a:schemeClr val="tx1"/>
                </a:solidFill>
                <a:latin typeface="Helvetica Now Text" panose="020B0504030202020204" pitchFamily="34" charset="77"/>
              </a:defRPr>
            </a:lvl1pPr>
          </a:lstStyle>
          <a:p>
            <a:r>
              <a:rPr lang="en-IN" dirty="0"/>
              <a:t> Benefit Manual 2025</a:t>
            </a:r>
            <a:endParaRPr lang="en-GB" dirty="0"/>
          </a:p>
        </p:txBody>
      </p:sp>
      <p:sp>
        <p:nvSpPr>
          <p:cNvPr id="5" name="Title 4">
            <a:extLst>
              <a:ext uri="{FF2B5EF4-FFF2-40B4-BE49-F238E27FC236}">
                <a16:creationId xmlns:a16="http://schemas.microsoft.com/office/drawing/2014/main" id="{E3C57073-C7EE-2841-80E1-0655BC165A7C}"/>
              </a:ext>
            </a:extLst>
          </p:cNvPr>
          <p:cNvSpPr>
            <a:spLocks noGrp="1"/>
          </p:cNvSpPr>
          <p:nvPr>
            <p:ph type="title" hasCustomPrompt="1"/>
          </p:nvPr>
        </p:nvSpPr>
        <p:spPr/>
        <p:txBody>
          <a:bodyPr/>
          <a:lstStyle/>
          <a:p>
            <a:r>
              <a:rPr lang="en-US" dirty="0"/>
              <a:t>Click to add title</a:t>
            </a:r>
            <a:endParaRPr lang="en-GB" dirty="0"/>
          </a:p>
        </p:txBody>
      </p:sp>
      <p:sp>
        <p:nvSpPr>
          <p:cNvPr id="8" name="Subtitle 2">
            <a:extLst>
              <a:ext uri="{FF2B5EF4-FFF2-40B4-BE49-F238E27FC236}">
                <a16:creationId xmlns:a16="http://schemas.microsoft.com/office/drawing/2014/main" id="{962223A4-0309-D041-BC7E-1B4B70A5FBB9}"/>
              </a:ext>
            </a:extLst>
          </p:cNvPr>
          <p:cNvSpPr>
            <a:spLocks noGrp="1"/>
          </p:cNvSpPr>
          <p:nvPr>
            <p:ph type="subTitle" idx="13" hasCustomPrompt="1"/>
          </p:nvPr>
        </p:nvSpPr>
        <p:spPr>
          <a:xfrm>
            <a:off x="2246313" y="1686568"/>
            <a:ext cx="21372512" cy="615553"/>
          </a:xfrm>
        </p:spPr>
        <p:txBody>
          <a:bodyPr wrap="square">
            <a:spAutoFit/>
          </a:bodyPr>
          <a:lstStyle>
            <a:lvl1pPr marL="0" indent="0" algn="l">
              <a:buNone/>
              <a:defRPr sz="4000" b="0" i="0">
                <a:solidFill>
                  <a:schemeClr val="tx1"/>
                </a:solidFill>
                <a:latin typeface="Helvetica Now Text" panose="020B0504030202020204" pitchFamily="34" charset="77"/>
              </a:defRPr>
            </a:lvl1pPr>
            <a:lvl2pPr marL="914354" indent="0" algn="ctr">
              <a:buNone/>
              <a:defRPr sz="4000"/>
            </a:lvl2pPr>
            <a:lvl3pPr marL="1828709" indent="0" algn="ctr">
              <a:buNone/>
              <a:defRPr sz="3600"/>
            </a:lvl3pPr>
            <a:lvl4pPr marL="2743063" indent="0" algn="ctr">
              <a:buNone/>
              <a:defRPr sz="3200"/>
            </a:lvl4pPr>
            <a:lvl5pPr marL="3657417" indent="0" algn="ctr">
              <a:buNone/>
              <a:defRPr sz="3200"/>
            </a:lvl5pPr>
            <a:lvl6pPr marL="4571771" indent="0" algn="ctr">
              <a:buNone/>
              <a:defRPr sz="3200"/>
            </a:lvl6pPr>
            <a:lvl7pPr marL="5486126" indent="0" algn="ctr">
              <a:buNone/>
              <a:defRPr sz="3200"/>
            </a:lvl7pPr>
            <a:lvl8pPr marL="6400480" indent="0" algn="ctr">
              <a:buNone/>
              <a:defRPr sz="3200"/>
            </a:lvl8pPr>
            <a:lvl9pPr marL="7314834" indent="0" algn="ctr">
              <a:buNone/>
              <a:defRPr sz="3200"/>
            </a:lvl9pPr>
          </a:lstStyle>
          <a:p>
            <a:r>
              <a:rPr lang="en-GB" dirty="0"/>
              <a:t>Click to add subhead</a:t>
            </a:r>
            <a:endParaRPr lang="en-US" dirty="0"/>
          </a:p>
        </p:txBody>
      </p:sp>
      <p:sp>
        <p:nvSpPr>
          <p:cNvPr id="10" name="Text Placeholder 2">
            <a:extLst>
              <a:ext uri="{FF2B5EF4-FFF2-40B4-BE49-F238E27FC236}">
                <a16:creationId xmlns:a16="http://schemas.microsoft.com/office/drawing/2014/main" id="{B4141CF5-C122-744F-857C-AA1004915627}"/>
              </a:ext>
            </a:extLst>
          </p:cNvPr>
          <p:cNvSpPr>
            <a:spLocks noGrp="1"/>
          </p:cNvSpPr>
          <p:nvPr>
            <p:ph type="body" idx="15" hasCustomPrompt="1"/>
          </p:nvPr>
        </p:nvSpPr>
        <p:spPr>
          <a:xfrm>
            <a:off x="12889444" y="4391839"/>
            <a:ext cx="3871381" cy="1647824"/>
          </a:xfrm>
        </p:spPr>
        <p:txBody>
          <a:bodyPr wrap="none" anchor="t"/>
          <a:lstStyle>
            <a:lvl1pPr marL="0" indent="0">
              <a:spcAft>
                <a:spcPts val="0"/>
              </a:spcAft>
              <a:buNone/>
              <a:defRPr sz="12000" b="0" i="0" spc="-1000" baseline="0">
                <a:solidFill>
                  <a:schemeClr val="accent4"/>
                </a:solidFill>
                <a:latin typeface="Helvetica Now Text Light" panose="020B0404030202020204" pitchFamily="34" charset="77"/>
              </a:defRPr>
            </a:lvl1pPr>
            <a:lvl2pPr marL="914354" indent="0">
              <a:buNone/>
              <a:defRPr sz="4000" b="1"/>
            </a:lvl2pPr>
            <a:lvl3pPr marL="1828709" indent="0">
              <a:buNone/>
              <a:defRPr sz="3600" b="1"/>
            </a:lvl3pPr>
            <a:lvl4pPr marL="2743063" indent="0">
              <a:buNone/>
              <a:defRPr sz="3200" b="1"/>
            </a:lvl4pPr>
            <a:lvl5pPr marL="3657417" indent="0">
              <a:buNone/>
              <a:defRPr sz="3200" b="1"/>
            </a:lvl5pPr>
            <a:lvl6pPr marL="4571771" indent="0">
              <a:buNone/>
              <a:defRPr sz="3200" b="1"/>
            </a:lvl6pPr>
            <a:lvl7pPr marL="5486126" indent="0">
              <a:buNone/>
              <a:defRPr sz="3200" b="1"/>
            </a:lvl7pPr>
            <a:lvl8pPr marL="6400480" indent="0">
              <a:buNone/>
              <a:defRPr sz="3200" b="1"/>
            </a:lvl8pPr>
            <a:lvl9pPr marL="7314834" indent="0">
              <a:buNone/>
              <a:defRPr sz="3200" b="1"/>
            </a:lvl9pPr>
          </a:lstStyle>
          <a:p>
            <a:pPr lvl="0"/>
            <a:r>
              <a:rPr lang="en-GB" dirty="0"/>
              <a:t>00</a:t>
            </a:r>
          </a:p>
        </p:txBody>
      </p:sp>
      <p:sp>
        <p:nvSpPr>
          <p:cNvPr id="11" name="Text Placeholder 2">
            <a:extLst>
              <a:ext uri="{FF2B5EF4-FFF2-40B4-BE49-F238E27FC236}">
                <a16:creationId xmlns:a16="http://schemas.microsoft.com/office/drawing/2014/main" id="{4D8E5C98-2D5C-FA4E-B19C-E4FD1AF623D6}"/>
              </a:ext>
            </a:extLst>
          </p:cNvPr>
          <p:cNvSpPr>
            <a:spLocks noGrp="1"/>
          </p:cNvSpPr>
          <p:nvPr>
            <p:ph type="body" idx="16" hasCustomPrompt="1"/>
          </p:nvPr>
        </p:nvSpPr>
        <p:spPr>
          <a:xfrm>
            <a:off x="12942481" y="6086623"/>
            <a:ext cx="3871381" cy="345479"/>
          </a:xfrm>
        </p:spPr>
        <p:txBody>
          <a:bodyPr anchor="t">
            <a:spAutoFit/>
          </a:bodyPr>
          <a:lstStyle>
            <a:lvl1pPr marL="0" indent="0">
              <a:lnSpc>
                <a:spcPct val="117000"/>
              </a:lnSpc>
              <a:spcAft>
                <a:spcPts val="0"/>
              </a:spcAft>
              <a:buNone/>
              <a:defRPr sz="2000" b="0">
                <a:solidFill>
                  <a:schemeClr val="tx1"/>
                </a:solidFill>
              </a:defRPr>
            </a:lvl1pPr>
            <a:lvl2pPr marL="914354" indent="0">
              <a:buNone/>
              <a:defRPr sz="4000" b="1"/>
            </a:lvl2pPr>
            <a:lvl3pPr marL="1828709" indent="0">
              <a:buNone/>
              <a:defRPr sz="3600" b="1"/>
            </a:lvl3pPr>
            <a:lvl4pPr marL="2743063" indent="0">
              <a:buNone/>
              <a:defRPr sz="3200" b="1"/>
            </a:lvl4pPr>
            <a:lvl5pPr marL="3657417" indent="0">
              <a:buNone/>
              <a:defRPr sz="3200" b="1"/>
            </a:lvl5pPr>
            <a:lvl6pPr marL="4571771" indent="0">
              <a:buNone/>
              <a:defRPr sz="3200" b="1"/>
            </a:lvl6pPr>
            <a:lvl7pPr marL="5486126" indent="0">
              <a:buNone/>
              <a:defRPr sz="3200" b="1"/>
            </a:lvl7pPr>
            <a:lvl8pPr marL="6400480" indent="0">
              <a:buNone/>
              <a:defRPr sz="3200" b="1"/>
            </a:lvl8pPr>
            <a:lvl9pPr marL="7314834" indent="0">
              <a:buNone/>
              <a:defRPr sz="3200" b="1"/>
            </a:lvl9pPr>
          </a:lstStyle>
          <a:p>
            <a:pPr lvl="0"/>
            <a:r>
              <a:rPr lang="en-US" dirty="0"/>
              <a:t>Click to add text</a:t>
            </a:r>
          </a:p>
        </p:txBody>
      </p:sp>
      <p:sp>
        <p:nvSpPr>
          <p:cNvPr id="13" name="Text Placeholder 2">
            <a:extLst>
              <a:ext uri="{FF2B5EF4-FFF2-40B4-BE49-F238E27FC236}">
                <a16:creationId xmlns:a16="http://schemas.microsoft.com/office/drawing/2014/main" id="{49273EFD-3DDE-2F47-97FB-1C15769A515C}"/>
              </a:ext>
            </a:extLst>
          </p:cNvPr>
          <p:cNvSpPr>
            <a:spLocks noGrp="1"/>
          </p:cNvSpPr>
          <p:nvPr>
            <p:ph type="body" idx="18" hasCustomPrompt="1"/>
          </p:nvPr>
        </p:nvSpPr>
        <p:spPr>
          <a:xfrm>
            <a:off x="18248024" y="4391839"/>
            <a:ext cx="3871381" cy="1647824"/>
          </a:xfrm>
        </p:spPr>
        <p:txBody>
          <a:bodyPr wrap="none" anchor="t"/>
          <a:lstStyle>
            <a:lvl1pPr marL="0" indent="0">
              <a:spcAft>
                <a:spcPts val="0"/>
              </a:spcAft>
              <a:buNone/>
              <a:defRPr sz="12000" b="0" i="0" spc="-1000" baseline="0">
                <a:solidFill>
                  <a:schemeClr val="accent4"/>
                </a:solidFill>
                <a:latin typeface="Helvetica Now Text Light" panose="020B0404030202020204" pitchFamily="34" charset="77"/>
              </a:defRPr>
            </a:lvl1pPr>
            <a:lvl2pPr marL="914354" indent="0">
              <a:buNone/>
              <a:defRPr sz="4000" b="1"/>
            </a:lvl2pPr>
            <a:lvl3pPr marL="1828709" indent="0">
              <a:buNone/>
              <a:defRPr sz="3600" b="1"/>
            </a:lvl3pPr>
            <a:lvl4pPr marL="2743063" indent="0">
              <a:buNone/>
              <a:defRPr sz="3200" b="1"/>
            </a:lvl4pPr>
            <a:lvl5pPr marL="3657417" indent="0">
              <a:buNone/>
              <a:defRPr sz="3200" b="1"/>
            </a:lvl5pPr>
            <a:lvl6pPr marL="4571771" indent="0">
              <a:buNone/>
              <a:defRPr sz="3200" b="1"/>
            </a:lvl6pPr>
            <a:lvl7pPr marL="5486126" indent="0">
              <a:buNone/>
              <a:defRPr sz="3200" b="1"/>
            </a:lvl7pPr>
            <a:lvl8pPr marL="6400480" indent="0">
              <a:buNone/>
              <a:defRPr sz="3200" b="1"/>
            </a:lvl8pPr>
            <a:lvl9pPr marL="7314834" indent="0">
              <a:buNone/>
              <a:defRPr sz="3200" b="1"/>
            </a:lvl9pPr>
          </a:lstStyle>
          <a:p>
            <a:pPr lvl="0"/>
            <a:r>
              <a:rPr lang="en-GB" dirty="0"/>
              <a:t>00</a:t>
            </a:r>
          </a:p>
        </p:txBody>
      </p:sp>
      <p:sp>
        <p:nvSpPr>
          <p:cNvPr id="14" name="Text Placeholder 2">
            <a:extLst>
              <a:ext uri="{FF2B5EF4-FFF2-40B4-BE49-F238E27FC236}">
                <a16:creationId xmlns:a16="http://schemas.microsoft.com/office/drawing/2014/main" id="{1051634F-5956-984C-AD6F-7C778C53277A}"/>
              </a:ext>
            </a:extLst>
          </p:cNvPr>
          <p:cNvSpPr>
            <a:spLocks noGrp="1"/>
          </p:cNvSpPr>
          <p:nvPr>
            <p:ph type="body" idx="19" hasCustomPrompt="1"/>
          </p:nvPr>
        </p:nvSpPr>
        <p:spPr>
          <a:xfrm>
            <a:off x="18287206" y="6086623"/>
            <a:ext cx="3871381" cy="345479"/>
          </a:xfrm>
        </p:spPr>
        <p:txBody>
          <a:bodyPr anchor="t">
            <a:spAutoFit/>
          </a:bodyPr>
          <a:lstStyle>
            <a:lvl1pPr marL="0" indent="0">
              <a:lnSpc>
                <a:spcPct val="117000"/>
              </a:lnSpc>
              <a:spcAft>
                <a:spcPts val="0"/>
              </a:spcAft>
              <a:buNone/>
              <a:defRPr sz="2000" b="0">
                <a:solidFill>
                  <a:schemeClr val="tx1"/>
                </a:solidFill>
              </a:defRPr>
            </a:lvl1pPr>
            <a:lvl2pPr marL="914354" indent="0">
              <a:buNone/>
              <a:defRPr sz="4000" b="1"/>
            </a:lvl2pPr>
            <a:lvl3pPr marL="1828709" indent="0">
              <a:buNone/>
              <a:defRPr sz="3600" b="1"/>
            </a:lvl3pPr>
            <a:lvl4pPr marL="2743063" indent="0">
              <a:buNone/>
              <a:defRPr sz="3200" b="1"/>
            </a:lvl4pPr>
            <a:lvl5pPr marL="3657417" indent="0">
              <a:buNone/>
              <a:defRPr sz="3200" b="1"/>
            </a:lvl5pPr>
            <a:lvl6pPr marL="4571771" indent="0">
              <a:buNone/>
              <a:defRPr sz="3200" b="1"/>
            </a:lvl6pPr>
            <a:lvl7pPr marL="5486126" indent="0">
              <a:buNone/>
              <a:defRPr sz="3200" b="1"/>
            </a:lvl7pPr>
            <a:lvl8pPr marL="6400480" indent="0">
              <a:buNone/>
              <a:defRPr sz="3200" b="1"/>
            </a:lvl8pPr>
            <a:lvl9pPr marL="7314834" indent="0">
              <a:buNone/>
              <a:defRPr sz="3200" b="1"/>
            </a:lvl9pPr>
          </a:lstStyle>
          <a:p>
            <a:pPr lvl="0"/>
            <a:r>
              <a:rPr lang="en-US" dirty="0"/>
              <a:t>Click to add text</a:t>
            </a:r>
          </a:p>
        </p:txBody>
      </p:sp>
      <p:sp>
        <p:nvSpPr>
          <p:cNvPr id="16" name="Text Placeholder 2">
            <a:extLst>
              <a:ext uri="{FF2B5EF4-FFF2-40B4-BE49-F238E27FC236}">
                <a16:creationId xmlns:a16="http://schemas.microsoft.com/office/drawing/2014/main" id="{34CAA191-4F71-C849-9E26-C6A68608B721}"/>
              </a:ext>
            </a:extLst>
          </p:cNvPr>
          <p:cNvSpPr>
            <a:spLocks noGrp="1"/>
          </p:cNvSpPr>
          <p:nvPr>
            <p:ph type="body" idx="21" hasCustomPrompt="1"/>
          </p:nvPr>
        </p:nvSpPr>
        <p:spPr>
          <a:xfrm>
            <a:off x="12889444" y="9268638"/>
            <a:ext cx="3871381" cy="1647824"/>
          </a:xfrm>
        </p:spPr>
        <p:txBody>
          <a:bodyPr wrap="none" anchor="t"/>
          <a:lstStyle>
            <a:lvl1pPr marL="0" indent="0">
              <a:spcAft>
                <a:spcPts val="0"/>
              </a:spcAft>
              <a:buNone/>
              <a:defRPr sz="12000" b="0" i="0" spc="-1000" baseline="0">
                <a:solidFill>
                  <a:schemeClr val="accent1"/>
                </a:solidFill>
                <a:latin typeface="Helvetica Now Text Light" panose="020B0404030202020204" pitchFamily="34" charset="77"/>
              </a:defRPr>
            </a:lvl1pPr>
            <a:lvl2pPr marL="914354" indent="0">
              <a:buNone/>
              <a:defRPr sz="4000" b="1"/>
            </a:lvl2pPr>
            <a:lvl3pPr marL="1828709" indent="0">
              <a:buNone/>
              <a:defRPr sz="3600" b="1"/>
            </a:lvl3pPr>
            <a:lvl4pPr marL="2743063" indent="0">
              <a:buNone/>
              <a:defRPr sz="3200" b="1"/>
            </a:lvl4pPr>
            <a:lvl5pPr marL="3657417" indent="0">
              <a:buNone/>
              <a:defRPr sz="3200" b="1"/>
            </a:lvl5pPr>
            <a:lvl6pPr marL="4571771" indent="0">
              <a:buNone/>
              <a:defRPr sz="3200" b="1"/>
            </a:lvl6pPr>
            <a:lvl7pPr marL="5486126" indent="0">
              <a:buNone/>
              <a:defRPr sz="3200" b="1"/>
            </a:lvl7pPr>
            <a:lvl8pPr marL="6400480" indent="0">
              <a:buNone/>
              <a:defRPr sz="3200" b="1"/>
            </a:lvl8pPr>
            <a:lvl9pPr marL="7314834" indent="0">
              <a:buNone/>
              <a:defRPr sz="3200" b="1"/>
            </a:lvl9pPr>
          </a:lstStyle>
          <a:p>
            <a:pPr lvl="0"/>
            <a:r>
              <a:rPr lang="en-GB" dirty="0"/>
              <a:t>00</a:t>
            </a:r>
          </a:p>
        </p:txBody>
      </p:sp>
      <p:sp>
        <p:nvSpPr>
          <p:cNvPr id="17" name="Text Placeholder 2">
            <a:extLst>
              <a:ext uri="{FF2B5EF4-FFF2-40B4-BE49-F238E27FC236}">
                <a16:creationId xmlns:a16="http://schemas.microsoft.com/office/drawing/2014/main" id="{52122151-25C4-CE4D-BDB4-2A7224A1EE0D}"/>
              </a:ext>
            </a:extLst>
          </p:cNvPr>
          <p:cNvSpPr>
            <a:spLocks noGrp="1"/>
          </p:cNvSpPr>
          <p:nvPr>
            <p:ph type="body" idx="22" hasCustomPrompt="1"/>
          </p:nvPr>
        </p:nvSpPr>
        <p:spPr>
          <a:xfrm>
            <a:off x="12942481" y="10963422"/>
            <a:ext cx="3871381" cy="345479"/>
          </a:xfrm>
        </p:spPr>
        <p:txBody>
          <a:bodyPr anchor="t">
            <a:spAutoFit/>
          </a:bodyPr>
          <a:lstStyle>
            <a:lvl1pPr marL="0" indent="0">
              <a:lnSpc>
                <a:spcPct val="117000"/>
              </a:lnSpc>
              <a:spcAft>
                <a:spcPts val="0"/>
              </a:spcAft>
              <a:buNone/>
              <a:defRPr sz="2000" b="0">
                <a:solidFill>
                  <a:schemeClr val="tx1"/>
                </a:solidFill>
              </a:defRPr>
            </a:lvl1pPr>
            <a:lvl2pPr marL="914354" indent="0">
              <a:buNone/>
              <a:defRPr sz="4000" b="1"/>
            </a:lvl2pPr>
            <a:lvl3pPr marL="1828709" indent="0">
              <a:buNone/>
              <a:defRPr sz="3600" b="1"/>
            </a:lvl3pPr>
            <a:lvl4pPr marL="2743063" indent="0">
              <a:buNone/>
              <a:defRPr sz="3200" b="1"/>
            </a:lvl4pPr>
            <a:lvl5pPr marL="3657417" indent="0">
              <a:buNone/>
              <a:defRPr sz="3200" b="1"/>
            </a:lvl5pPr>
            <a:lvl6pPr marL="4571771" indent="0">
              <a:buNone/>
              <a:defRPr sz="3200" b="1"/>
            </a:lvl6pPr>
            <a:lvl7pPr marL="5486126" indent="0">
              <a:buNone/>
              <a:defRPr sz="3200" b="1"/>
            </a:lvl7pPr>
            <a:lvl8pPr marL="6400480" indent="0">
              <a:buNone/>
              <a:defRPr sz="3200" b="1"/>
            </a:lvl8pPr>
            <a:lvl9pPr marL="7314834" indent="0">
              <a:buNone/>
              <a:defRPr sz="3200" b="1"/>
            </a:lvl9pPr>
          </a:lstStyle>
          <a:p>
            <a:pPr lvl="0"/>
            <a:r>
              <a:rPr lang="en-US" dirty="0"/>
              <a:t>Click to add text</a:t>
            </a:r>
          </a:p>
        </p:txBody>
      </p:sp>
      <p:sp>
        <p:nvSpPr>
          <p:cNvPr id="19" name="Text Placeholder 2">
            <a:extLst>
              <a:ext uri="{FF2B5EF4-FFF2-40B4-BE49-F238E27FC236}">
                <a16:creationId xmlns:a16="http://schemas.microsoft.com/office/drawing/2014/main" id="{7D663243-01E6-4C4B-B90D-EC423A714AA6}"/>
              </a:ext>
            </a:extLst>
          </p:cNvPr>
          <p:cNvSpPr>
            <a:spLocks noGrp="1"/>
          </p:cNvSpPr>
          <p:nvPr>
            <p:ph type="body" idx="24" hasCustomPrompt="1"/>
          </p:nvPr>
        </p:nvSpPr>
        <p:spPr>
          <a:xfrm>
            <a:off x="18248024" y="9268638"/>
            <a:ext cx="3871381" cy="1647824"/>
          </a:xfrm>
        </p:spPr>
        <p:txBody>
          <a:bodyPr wrap="none" anchor="t"/>
          <a:lstStyle>
            <a:lvl1pPr marL="0" indent="0">
              <a:spcAft>
                <a:spcPts val="0"/>
              </a:spcAft>
              <a:buNone/>
              <a:defRPr sz="12000" b="0" i="0" spc="-1000" baseline="0">
                <a:solidFill>
                  <a:schemeClr val="accent4"/>
                </a:solidFill>
                <a:latin typeface="Helvetica Now Text Light" panose="020B0404030202020204" pitchFamily="34" charset="77"/>
              </a:defRPr>
            </a:lvl1pPr>
            <a:lvl2pPr marL="914354" indent="0">
              <a:buNone/>
              <a:defRPr sz="4000" b="1"/>
            </a:lvl2pPr>
            <a:lvl3pPr marL="1828709" indent="0">
              <a:buNone/>
              <a:defRPr sz="3600" b="1"/>
            </a:lvl3pPr>
            <a:lvl4pPr marL="2743063" indent="0">
              <a:buNone/>
              <a:defRPr sz="3200" b="1"/>
            </a:lvl4pPr>
            <a:lvl5pPr marL="3657417" indent="0">
              <a:buNone/>
              <a:defRPr sz="3200" b="1"/>
            </a:lvl5pPr>
            <a:lvl6pPr marL="4571771" indent="0">
              <a:buNone/>
              <a:defRPr sz="3200" b="1"/>
            </a:lvl6pPr>
            <a:lvl7pPr marL="5486126" indent="0">
              <a:buNone/>
              <a:defRPr sz="3200" b="1"/>
            </a:lvl7pPr>
            <a:lvl8pPr marL="6400480" indent="0">
              <a:buNone/>
              <a:defRPr sz="3200" b="1"/>
            </a:lvl8pPr>
            <a:lvl9pPr marL="7314834" indent="0">
              <a:buNone/>
              <a:defRPr sz="3200" b="1"/>
            </a:lvl9pPr>
          </a:lstStyle>
          <a:p>
            <a:pPr lvl="0"/>
            <a:r>
              <a:rPr lang="en-GB" dirty="0"/>
              <a:t>00</a:t>
            </a:r>
          </a:p>
        </p:txBody>
      </p:sp>
      <p:sp>
        <p:nvSpPr>
          <p:cNvPr id="20" name="Text Placeholder 2">
            <a:extLst>
              <a:ext uri="{FF2B5EF4-FFF2-40B4-BE49-F238E27FC236}">
                <a16:creationId xmlns:a16="http://schemas.microsoft.com/office/drawing/2014/main" id="{B017BDB7-EC1E-A74A-A6D6-463400318A5C}"/>
              </a:ext>
            </a:extLst>
          </p:cNvPr>
          <p:cNvSpPr>
            <a:spLocks noGrp="1"/>
          </p:cNvSpPr>
          <p:nvPr>
            <p:ph type="body" idx="25" hasCustomPrompt="1"/>
          </p:nvPr>
        </p:nvSpPr>
        <p:spPr>
          <a:xfrm>
            <a:off x="18287206" y="10963422"/>
            <a:ext cx="3871381" cy="345479"/>
          </a:xfrm>
        </p:spPr>
        <p:txBody>
          <a:bodyPr anchor="t">
            <a:spAutoFit/>
          </a:bodyPr>
          <a:lstStyle>
            <a:lvl1pPr marL="0" indent="0">
              <a:lnSpc>
                <a:spcPct val="117000"/>
              </a:lnSpc>
              <a:spcAft>
                <a:spcPts val="0"/>
              </a:spcAft>
              <a:buNone/>
              <a:defRPr sz="2000" b="0">
                <a:solidFill>
                  <a:schemeClr val="tx1"/>
                </a:solidFill>
              </a:defRPr>
            </a:lvl1pPr>
            <a:lvl2pPr marL="914354" indent="0">
              <a:buNone/>
              <a:defRPr sz="4000" b="1"/>
            </a:lvl2pPr>
            <a:lvl3pPr marL="1828709" indent="0">
              <a:buNone/>
              <a:defRPr sz="3600" b="1"/>
            </a:lvl3pPr>
            <a:lvl4pPr marL="2743063" indent="0">
              <a:buNone/>
              <a:defRPr sz="3200" b="1"/>
            </a:lvl4pPr>
            <a:lvl5pPr marL="3657417" indent="0">
              <a:buNone/>
              <a:defRPr sz="3200" b="1"/>
            </a:lvl5pPr>
            <a:lvl6pPr marL="4571771" indent="0">
              <a:buNone/>
              <a:defRPr sz="3200" b="1"/>
            </a:lvl6pPr>
            <a:lvl7pPr marL="5486126" indent="0">
              <a:buNone/>
              <a:defRPr sz="3200" b="1"/>
            </a:lvl7pPr>
            <a:lvl8pPr marL="6400480" indent="0">
              <a:buNone/>
              <a:defRPr sz="3200" b="1"/>
            </a:lvl8pPr>
            <a:lvl9pPr marL="7314834" indent="0">
              <a:buNone/>
              <a:defRPr sz="3200" b="1"/>
            </a:lvl9pPr>
          </a:lstStyle>
          <a:p>
            <a:pPr lvl="0"/>
            <a:r>
              <a:rPr lang="en-US" dirty="0"/>
              <a:t>Click to add text</a:t>
            </a:r>
          </a:p>
        </p:txBody>
      </p:sp>
      <p:sp>
        <p:nvSpPr>
          <p:cNvPr id="21" name="Text Placeholder 2">
            <a:extLst>
              <a:ext uri="{FF2B5EF4-FFF2-40B4-BE49-F238E27FC236}">
                <a16:creationId xmlns:a16="http://schemas.microsoft.com/office/drawing/2014/main" id="{003838F2-65DE-3C49-9956-BA8976557CF3}"/>
              </a:ext>
            </a:extLst>
          </p:cNvPr>
          <p:cNvSpPr>
            <a:spLocks noGrp="1"/>
          </p:cNvSpPr>
          <p:nvPr>
            <p:ph type="body" idx="14" hasCustomPrompt="1"/>
          </p:nvPr>
        </p:nvSpPr>
        <p:spPr>
          <a:xfrm>
            <a:off x="12929040" y="3095828"/>
            <a:ext cx="3871381" cy="1231106"/>
          </a:xfrm>
        </p:spPr>
        <p:txBody>
          <a:bodyPr wrap="square" anchor="b">
            <a:spAutoFit/>
          </a:bodyPr>
          <a:lstStyle>
            <a:lvl1pPr marL="0" indent="0">
              <a:spcAft>
                <a:spcPts val="0"/>
              </a:spcAft>
              <a:buNone/>
              <a:defRPr sz="4000" b="1">
                <a:solidFill>
                  <a:schemeClr val="tx1"/>
                </a:solidFill>
              </a:defRPr>
            </a:lvl1pPr>
            <a:lvl2pPr marL="914354" indent="0">
              <a:buNone/>
              <a:defRPr sz="4000" b="1"/>
            </a:lvl2pPr>
            <a:lvl3pPr marL="1828709" indent="0">
              <a:buNone/>
              <a:defRPr sz="3600" b="1"/>
            </a:lvl3pPr>
            <a:lvl4pPr marL="2743063" indent="0">
              <a:buNone/>
              <a:defRPr sz="3200" b="1"/>
            </a:lvl4pPr>
            <a:lvl5pPr marL="3657417" indent="0">
              <a:buNone/>
              <a:defRPr sz="3200" b="1"/>
            </a:lvl5pPr>
            <a:lvl6pPr marL="4571771" indent="0">
              <a:buNone/>
              <a:defRPr sz="3200" b="1"/>
            </a:lvl6pPr>
            <a:lvl7pPr marL="5486126" indent="0">
              <a:buNone/>
              <a:defRPr sz="3200" b="1"/>
            </a:lvl7pPr>
            <a:lvl8pPr marL="6400480" indent="0">
              <a:buNone/>
              <a:defRPr sz="3200" b="1"/>
            </a:lvl8pPr>
            <a:lvl9pPr marL="7314834" indent="0">
              <a:buNone/>
              <a:defRPr sz="3200" b="1"/>
            </a:lvl9pPr>
          </a:lstStyle>
          <a:p>
            <a:pPr lvl="0"/>
            <a:r>
              <a:rPr lang="en-GB" dirty="0"/>
              <a:t>Click to </a:t>
            </a:r>
            <a:br>
              <a:rPr lang="en-GB" dirty="0"/>
            </a:br>
            <a:r>
              <a:rPr lang="en-GB" dirty="0"/>
              <a:t>add text</a:t>
            </a:r>
          </a:p>
        </p:txBody>
      </p:sp>
      <p:sp>
        <p:nvSpPr>
          <p:cNvPr id="22" name="Text Placeholder 2">
            <a:extLst>
              <a:ext uri="{FF2B5EF4-FFF2-40B4-BE49-F238E27FC236}">
                <a16:creationId xmlns:a16="http://schemas.microsoft.com/office/drawing/2014/main" id="{212AE347-42B7-6847-8450-27FA8B440BA4}"/>
              </a:ext>
            </a:extLst>
          </p:cNvPr>
          <p:cNvSpPr>
            <a:spLocks noGrp="1"/>
          </p:cNvSpPr>
          <p:nvPr>
            <p:ph type="body" idx="17" hasCustomPrompt="1"/>
          </p:nvPr>
        </p:nvSpPr>
        <p:spPr>
          <a:xfrm>
            <a:off x="18260324" y="3095828"/>
            <a:ext cx="3871381" cy="1231106"/>
          </a:xfrm>
        </p:spPr>
        <p:txBody>
          <a:bodyPr wrap="square" anchor="b">
            <a:spAutoFit/>
          </a:bodyPr>
          <a:lstStyle>
            <a:lvl1pPr marL="0" indent="0">
              <a:spcAft>
                <a:spcPts val="0"/>
              </a:spcAft>
              <a:buNone/>
              <a:defRPr sz="4000" b="1">
                <a:solidFill>
                  <a:schemeClr val="tx1"/>
                </a:solidFill>
              </a:defRPr>
            </a:lvl1pPr>
            <a:lvl2pPr marL="914354" indent="0">
              <a:buNone/>
              <a:defRPr sz="4000" b="1"/>
            </a:lvl2pPr>
            <a:lvl3pPr marL="1828709" indent="0">
              <a:buNone/>
              <a:defRPr sz="3600" b="1"/>
            </a:lvl3pPr>
            <a:lvl4pPr marL="2743063" indent="0">
              <a:buNone/>
              <a:defRPr sz="3200" b="1"/>
            </a:lvl4pPr>
            <a:lvl5pPr marL="3657417" indent="0">
              <a:buNone/>
              <a:defRPr sz="3200" b="1"/>
            </a:lvl5pPr>
            <a:lvl6pPr marL="4571771" indent="0">
              <a:buNone/>
              <a:defRPr sz="3200" b="1"/>
            </a:lvl6pPr>
            <a:lvl7pPr marL="5486126" indent="0">
              <a:buNone/>
              <a:defRPr sz="3200" b="1"/>
            </a:lvl7pPr>
            <a:lvl8pPr marL="6400480" indent="0">
              <a:buNone/>
              <a:defRPr sz="3200" b="1"/>
            </a:lvl8pPr>
            <a:lvl9pPr marL="7314834" indent="0">
              <a:buNone/>
              <a:defRPr sz="3200" b="1"/>
            </a:lvl9pPr>
          </a:lstStyle>
          <a:p>
            <a:pPr lvl="0"/>
            <a:r>
              <a:rPr lang="en-GB" dirty="0"/>
              <a:t>Click to </a:t>
            </a:r>
            <a:br>
              <a:rPr lang="en-GB" dirty="0"/>
            </a:br>
            <a:r>
              <a:rPr lang="en-GB" dirty="0"/>
              <a:t>add text</a:t>
            </a:r>
          </a:p>
        </p:txBody>
      </p:sp>
      <p:sp>
        <p:nvSpPr>
          <p:cNvPr id="23" name="Text Placeholder 2">
            <a:extLst>
              <a:ext uri="{FF2B5EF4-FFF2-40B4-BE49-F238E27FC236}">
                <a16:creationId xmlns:a16="http://schemas.microsoft.com/office/drawing/2014/main" id="{90257A75-8571-B849-AF0B-8DD2D2B8AD36}"/>
              </a:ext>
            </a:extLst>
          </p:cNvPr>
          <p:cNvSpPr>
            <a:spLocks noGrp="1"/>
          </p:cNvSpPr>
          <p:nvPr>
            <p:ph type="body" idx="20" hasCustomPrompt="1"/>
          </p:nvPr>
        </p:nvSpPr>
        <p:spPr>
          <a:xfrm>
            <a:off x="12929040" y="7972627"/>
            <a:ext cx="3871381" cy="1231106"/>
          </a:xfrm>
        </p:spPr>
        <p:txBody>
          <a:bodyPr wrap="square" anchor="b">
            <a:spAutoFit/>
          </a:bodyPr>
          <a:lstStyle>
            <a:lvl1pPr marL="0" indent="0">
              <a:spcAft>
                <a:spcPts val="0"/>
              </a:spcAft>
              <a:buNone/>
              <a:defRPr sz="4000" b="1">
                <a:solidFill>
                  <a:schemeClr val="tx1"/>
                </a:solidFill>
              </a:defRPr>
            </a:lvl1pPr>
            <a:lvl2pPr marL="914354" indent="0">
              <a:buNone/>
              <a:defRPr sz="4000" b="1"/>
            </a:lvl2pPr>
            <a:lvl3pPr marL="1828709" indent="0">
              <a:buNone/>
              <a:defRPr sz="3600" b="1"/>
            </a:lvl3pPr>
            <a:lvl4pPr marL="2743063" indent="0">
              <a:buNone/>
              <a:defRPr sz="3200" b="1"/>
            </a:lvl4pPr>
            <a:lvl5pPr marL="3657417" indent="0">
              <a:buNone/>
              <a:defRPr sz="3200" b="1"/>
            </a:lvl5pPr>
            <a:lvl6pPr marL="4571771" indent="0">
              <a:buNone/>
              <a:defRPr sz="3200" b="1"/>
            </a:lvl6pPr>
            <a:lvl7pPr marL="5486126" indent="0">
              <a:buNone/>
              <a:defRPr sz="3200" b="1"/>
            </a:lvl7pPr>
            <a:lvl8pPr marL="6400480" indent="0">
              <a:buNone/>
              <a:defRPr sz="3200" b="1"/>
            </a:lvl8pPr>
            <a:lvl9pPr marL="7314834" indent="0">
              <a:buNone/>
              <a:defRPr sz="3200" b="1"/>
            </a:lvl9pPr>
          </a:lstStyle>
          <a:p>
            <a:pPr lvl="0"/>
            <a:r>
              <a:rPr lang="en-GB" dirty="0"/>
              <a:t>Click to </a:t>
            </a:r>
            <a:br>
              <a:rPr lang="en-GB" dirty="0"/>
            </a:br>
            <a:r>
              <a:rPr lang="en-GB" dirty="0"/>
              <a:t>add text</a:t>
            </a:r>
          </a:p>
        </p:txBody>
      </p:sp>
      <p:sp>
        <p:nvSpPr>
          <p:cNvPr id="24" name="Text Placeholder 2">
            <a:extLst>
              <a:ext uri="{FF2B5EF4-FFF2-40B4-BE49-F238E27FC236}">
                <a16:creationId xmlns:a16="http://schemas.microsoft.com/office/drawing/2014/main" id="{25E49900-118F-CD48-A42D-869AF2F28CA7}"/>
              </a:ext>
            </a:extLst>
          </p:cNvPr>
          <p:cNvSpPr>
            <a:spLocks noGrp="1"/>
          </p:cNvSpPr>
          <p:nvPr>
            <p:ph type="body" idx="23" hasCustomPrompt="1"/>
          </p:nvPr>
        </p:nvSpPr>
        <p:spPr>
          <a:xfrm>
            <a:off x="18260324" y="7972627"/>
            <a:ext cx="3871381" cy="1231106"/>
          </a:xfrm>
        </p:spPr>
        <p:txBody>
          <a:bodyPr wrap="square" anchor="b">
            <a:spAutoFit/>
          </a:bodyPr>
          <a:lstStyle>
            <a:lvl1pPr marL="0" indent="0">
              <a:spcAft>
                <a:spcPts val="0"/>
              </a:spcAft>
              <a:buNone/>
              <a:defRPr sz="4000" b="1">
                <a:solidFill>
                  <a:schemeClr val="tx1"/>
                </a:solidFill>
              </a:defRPr>
            </a:lvl1pPr>
            <a:lvl2pPr marL="914354" indent="0">
              <a:buNone/>
              <a:defRPr sz="4000" b="1"/>
            </a:lvl2pPr>
            <a:lvl3pPr marL="1828709" indent="0">
              <a:buNone/>
              <a:defRPr sz="3600" b="1"/>
            </a:lvl3pPr>
            <a:lvl4pPr marL="2743063" indent="0">
              <a:buNone/>
              <a:defRPr sz="3200" b="1"/>
            </a:lvl4pPr>
            <a:lvl5pPr marL="3657417" indent="0">
              <a:buNone/>
              <a:defRPr sz="3200" b="1"/>
            </a:lvl5pPr>
            <a:lvl6pPr marL="4571771" indent="0">
              <a:buNone/>
              <a:defRPr sz="3200" b="1"/>
            </a:lvl6pPr>
            <a:lvl7pPr marL="5486126" indent="0">
              <a:buNone/>
              <a:defRPr sz="3200" b="1"/>
            </a:lvl7pPr>
            <a:lvl8pPr marL="6400480" indent="0">
              <a:buNone/>
              <a:defRPr sz="3200" b="1"/>
            </a:lvl8pPr>
            <a:lvl9pPr marL="7314834" indent="0">
              <a:buNone/>
              <a:defRPr sz="3200" b="1"/>
            </a:lvl9pPr>
          </a:lstStyle>
          <a:p>
            <a:pPr lvl="0"/>
            <a:r>
              <a:rPr lang="en-GB" dirty="0"/>
              <a:t>Click to</a:t>
            </a:r>
            <a:br>
              <a:rPr lang="en-GB" dirty="0"/>
            </a:br>
            <a:r>
              <a:rPr lang="en-GB" dirty="0"/>
              <a:t>add text</a:t>
            </a:r>
          </a:p>
        </p:txBody>
      </p:sp>
      <p:sp>
        <p:nvSpPr>
          <p:cNvPr id="26" name="Content Placeholder 2">
            <a:extLst>
              <a:ext uri="{FF2B5EF4-FFF2-40B4-BE49-F238E27FC236}">
                <a16:creationId xmlns:a16="http://schemas.microsoft.com/office/drawing/2014/main" id="{358F7CBF-9194-8A48-AC58-659219153433}"/>
              </a:ext>
            </a:extLst>
          </p:cNvPr>
          <p:cNvSpPr>
            <a:spLocks noGrp="1"/>
          </p:cNvSpPr>
          <p:nvPr>
            <p:ph idx="26" hasCustomPrompt="1"/>
          </p:nvPr>
        </p:nvSpPr>
        <p:spPr>
          <a:xfrm>
            <a:off x="2261264" y="3123964"/>
            <a:ext cx="9178668" cy="8879145"/>
          </a:xfrm>
        </p:spPr>
        <p:txBody>
          <a:bodyPr/>
          <a:lstStyle>
            <a:lvl1pPr>
              <a:lnSpc>
                <a:spcPct val="117000"/>
              </a:lnSpc>
              <a:spcAft>
                <a:spcPts val="800"/>
              </a:spcAft>
              <a:defRPr sz="2000">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GB" dirty="0"/>
              <a:t>Type a subheading – First level. Type text Second level. Type bullet Third, Fourth and Fifth level</a:t>
            </a:r>
            <a:endParaRPr lang="en-US" dirty="0"/>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4050813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Title, 4 col Content and data">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91D568E7-61F5-D04E-995D-81EF41C01A2A}" type="slidenum">
              <a:rPr lang="en-GB" smtClean="0"/>
              <a:t>‹#›</a:t>
            </a:fld>
            <a:endParaRPr lang="en-GB" dirty="0"/>
          </a:p>
        </p:txBody>
      </p:sp>
      <p:sp>
        <p:nvSpPr>
          <p:cNvPr id="7" name="Footer Placeholder 3">
            <a:extLst>
              <a:ext uri="{FF2B5EF4-FFF2-40B4-BE49-F238E27FC236}">
                <a16:creationId xmlns:a16="http://schemas.microsoft.com/office/drawing/2014/main" id="{87BEC2EE-DF3F-614E-88A6-0E37009C4E63}"/>
              </a:ext>
            </a:extLst>
          </p:cNvPr>
          <p:cNvSpPr>
            <a:spLocks noGrp="1"/>
          </p:cNvSpPr>
          <p:nvPr>
            <p:ph type="ftr" sz="quarter" idx="3"/>
          </p:nvPr>
        </p:nvSpPr>
        <p:spPr>
          <a:xfrm>
            <a:off x="12023125" y="12554568"/>
            <a:ext cx="10077288" cy="730250"/>
          </a:xfrm>
          <a:prstGeom prst="rect">
            <a:avLst/>
          </a:prstGeom>
        </p:spPr>
        <p:txBody>
          <a:bodyPr vert="horz" wrap="square" lIns="0" tIns="0" rIns="0" bIns="0" rtlCol="0" anchor="ctr"/>
          <a:lstStyle>
            <a:lvl1pPr marL="0" marR="0" indent="0" algn="r" defTabSz="1828709" rtl="0" eaLnBrk="1" fontAlgn="auto" latinLnBrk="0" hangingPunct="1">
              <a:lnSpc>
                <a:spcPct val="100000"/>
              </a:lnSpc>
              <a:spcBef>
                <a:spcPts val="0"/>
              </a:spcBef>
              <a:spcAft>
                <a:spcPts val="0"/>
              </a:spcAft>
              <a:buClrTx/>
              <a:buSzTx/>
              <a:buFontTx/>
              <a:buNone/>
              <a:tabLst/>
              <a:defRPr sz="800" b="0" i="0">
                <a:solidFill>
                  <a:schemeClr val="tx1"/>
                </a:solidFill>
                <a:latin typeface="Helvetica Now Text" panose="020B0504030202020204" pitchFamily="34" charset="77"/>
              </a:defRPr>
            </a:lvl1pPr>
          </a:lstStyle>
          <a:p>
            <a:r>
              <a:rPr lang="en-IN" dirty="0"/>
              <a:t> Benefit Manual 2025</a:t>
            </a:r>
            <a:endParaRPr lang="en-GB" dirty="0"/>
          </a:p>
        </p:txBody>
      </p:sp>
      <p:sp>
        <p:nvSpPr>
          <p:cNvPr id="5" name="Title 4">
            <a:extLst>
              <a:ext uri="{FF2B5EF4-FFF2-40B4-BE49-F238E27FC236}">
                <a16:creationId xmlns:a16="http://schemas.microsoft.com/office/drawing/2014/main" id="{E3C57073-C7EE-2841-80E1-0655BC165A7C}"/>
              </a:ext>
            </a:extLst>
          </p:cNvPr>
          <p:cNvSpPr>
            <a:spLocks noGrp="1"/>
          </p:cNvSpPr>
          <p:nvPr>
            <p:ph type="title" hasCustomPrompt="1"/>
          </p:nvPr>
        </p:nvSpPr>
        <p:spPr/>
        <p:txBody>
          <a:bodyPr/>
          <a:lstStyle/>
          <a:p>
            <a:r>
              <a:rPr lang="en-US" dirty="0"/>
              <a:t>Click to add title</a:t>
            </a:r>
            <a:endParaRPr lang="en-GB" dirty="0"/>
          </a:p>
        </p:txBody>
      </p:sp>
      <p:sp>
        <p:nvSpPr>
          <p:cNvPr id="8" name="Subtitle 2">
            <a:extLst>
              <a:ext uri="{FF2B5EF4-FFF2-40B4-BE49-F238E27FC236}">
                <a16:creationId xmlns:a16="http://schemas.microsoft.com/office/drawing/2014/main" id="{962223A4-0309-D041-BC7E-1B4B70A5FBB9}"/>
              </a:ext>
            </a:extLst>
          </p:cNvPr>
          <p:cNvSpPr>
            <a:spLocks noGrp="1"/>
          </p:cNvSpPr>
          <p:nvPr>
            <p:ph type="subTitle" idx="13" hasCustomPrompt="1"/>
          </p:nvPr>
        </p:nvSpPr>
        <p:spPr>
          <a:xfrm>
            <a:off x="2246313" y="1686568"/>
            <a:ext cx="21372512" cy="615553"/>
          </a:xfrm>
        </p:spPr>
        <p:txBody>
          <a:bodyPr wrap="square">
            <a:spAutoFit/>
          </a:bodyPr>
          <a:lstStyle>
            <a:lvl1pPr marL="0" indent="0" algn="l">
              <a:buNone/>
              <a:defRPr sz="4000" b="0" i="0">
                <a:solidFill>
                  <a:schemeClr val="tx1"/>
                </a:solidFill>
                <a:latin typeface="Helvetica Now Text" panose="020B0504030202020204" pitchFamily="34" charset="77"/>
              </a:defRPr>
            </a:lvl1pPr>
            <a:lvl2pPr marL="914354" indent="0" algn="ctr">
              <a:buNone/>
              <a:defRPr sz="4000"/>
            </a:lvl2pPr>
            <a:lvl3pPr marL="1828709" indent="0" algn="ctr">
              <a:buNone/>
              <a:defRPr sz="3600"/>
            </a:lvl3pPr>
            <a:lvl4pPr marL="2743063" indent="0" algn="ctr">
              <a:buNone/>
              <a:defRPr sz="3200"/>
            </a:lvl4pPr>
            <a:lvl5pPr marL="3657417" indent="0" algn="ctr">
              <a:buNone/>
              <a:defRPr sz="3200"/>
            </a:lvl5pPr>
            <a:lvl6pPr marL="4571771" indent="0" algn="ctr">
              <a:buNone/>
              <a:defRPr sz="3200"/>
            </a:lvl6pPr>
            <a:lvl7pPr marL="5486126" indent="0" algn="ctr">
              <a:buNone/>
              <a:defRPr sz="3200"/>
            </a:lvl7pPr>
            <a:lvl8pPr marL="6400480" indent="0" algn="ctr">
              <a:buNone/>
              <a:defRPr sz="3200"/>
            </a:lvl8pPr>
            <a:lvl9pPr marL="7314834" indent="0" algn="ctr">
              <a:buNone/>
              <a:defRPr sz="3200"/>
            </a:lvl9pPr>
          </a:lstStyle>
          <a:p>
            <a:r>
              <a:rPr lang="en-GB" dirty="0"/>
              <a:t>Click to add subhead</a:t>
            </a:r>
            <a:endParaRPr lang="en-US" dirty="0"/>
          </a:p>
        </p:txBody>
      </p:sp>
      <p:sp>
        <p:nvSpPr>
          <p:cNvPr id="9" name="Text Placeholder 2">
            <a:extLst>
              <a:ext uri="{FF2B5EF4-FFF2-40B4-BE49-F238E27FC236}">
                <a16:creationId xmlns:a16="http://schemas.microsoft.com/office/drawing/2014/main" id="{16642512-3957-EF43-9667-13221E404F43}"/>
              </a:ext>
            </a:extLst>
          </p:cNvPr>
          <p:cNvSpPr>
            <a:spLocks noGrp="1"/>
          </p:cNvSpPr>
          <p:nvPr>
            <p:ph type="body" idx="14" hasCustomPrompt="1"/>
          </p:nvPr>
        </p:nvSpPr>
        <p:spPr>
          <a:xfrm>
            <a:off x="2263149" y="3127725"/>
            <a:ext cx="4568825" cy="461665"/>
          </a:xfrm>
        </p:spPr>
        <p:txBody>
          <a:bodyPr wrap="square" anchor="t">
            <a:spAutoFit/>
          </a:bodyPr>
          <a:lstStyle>
            <a:lvl1pPr marL="0" indent="0">
              <a:spcAft>
                <a:spcPts val="0"/>
              </a:spcAft>
              <a:buNone/>
              <a:defRPr sz="3000" b="1">
                <a:solidFill>
                  <a:schemeClr val="tx1"/>
                </a:solidFill>
              </a:defRPr>
            </a:lvl1pPr>
            <a:lvl2pPr marL="914354" indent="0">
              <a:buNone/>
              <a:defRPr sz="4000" b="1"/>
            </a:lvl2pPr>
            <a:lvl3pPr marL="1828709" indent="0">
              <a:buNone/>
              <a:defRPr sz="3600" b="1"/>
            </a:lvl3pPr>
            <a:lvl4pPr marL="2743063" indent="0">
              <a:buNone/>
              <a:defRPr sz="3200" b="1"/>
            </a:lvl4pPr>
            <a:lvl5pPr marL="3657417" indent="0">
              <a:buNone/>
              <a:defRPr sz="3200" b="1"/>
            </a:lvl5pPr>
            <a:lvl6pPr marL="4571771" indent="0">
              <a:buNone/>
              <a:defRPr sz="3200" b="1"/>
            </a:lvl6pPr>
            <a:lvl7pPr marL="5486126" indent="0">
              <a:buNone/>
              <a:defRPr sz="3200" b="1"/>
            </a:lvl7pPr>
            <a:lvl8pPr marL="6400480" indent="0">
              <a:buNone/>
              <a:defRPr sz="3200" b="1"/>
            </a:lvl8pPr>
            <a:lvl9pPr marL="7314834" indent="0">
              <a:buNone/>
              <a:defRPr sz="3200" b="1"/>
            </a:lvl9pPr>
          </a:lstStyle>
          <a:p>
            <a:pPr lvl="0"/>
            <a:r>
              <a:rPr lang="en-GB" dirty="0"/>
              <a:t>Click to add text</a:t>
            </a:r>
          </a:p>
        </p:txBody>
      </p:sp>
      <p:sp>
        <p:nvSpPr>
          <p:cNvPr id="11" name="Text Placeholder 2">
            <a:extLst>
              <a:ext uri="{FF2B5EF4-FFF2-40B4-BE49-F238E27FC236}">
                <a16:creationId xmlns:a16="http://schemas.microsoft.com/office/drawing/2014/main" id="{4D8E5C98-2D5C-FA4E-B19C-E4FD1AF623D6}"/>
              </a:ext>
            </a:extLst>
          </p:cNvPr>
          <p:cNvSpPr>
            <a:spLocks noGrp="1"/>
          </p:cNvSpPr>
          <p:nvPr>
            <p:ph type="body" idx="16" hasCustomPrompt="1"/>
          </p:nvPr>
        </p:nvSpPr>
        <p:spPr>
          <a:xfrm>
            <a:off x="2284413" y="3749555"/>
            <a:ext cx="4568825" cy="1885701"/>
          </a:xfrm>
        </p:spPr>
        <p:txBody>
          <a:bodyPr wrap="square" anchor="t">
            <a:noAutofit/>
          </a:bodyPr>
          <a:lstStyle>
            <a:lvl1pPr marL="0" indent="0">
              <a:lnSpc>
                <a:spcPct val="117000"/>
              </a:lnSpc>
              <a:spcAft>
                <a:spcPts val="0"/>
              </a:spcAft>
              <a:buNone/>
              <a:defRPr sz="2000" b="0">
                <a:solidFill>
                  <a:schemeClr val="tx1"/>
                </a:solidFill>
              </a:defRPr>
            </a:lvl1pPr>
            <a:lvl2pPr marL="914354" indent="0">
              <a:buNone/>
              <a:defRPr sz="4000" b="1"/>
            </a:lvl2pPr>
            <a:lvl3pPr marL="1828709" indent="0">
              <a:buNone/>
              <a:defRPr sz="3600" b="1"/>
            </a:lvl3pPr>
            <a:lvl4pPr marL="2743063" indent="0">
              <a:buNone/>
              <a:defRPr sz="3200" b="1"/>
            </a:lvl4pPr>
            <a:lvl5pPr marL="3657417" indent="0">
              <a:buNone/>
              <a:defRPr sz="3200" b="1"/>
            </a:lvl5pPr>
            <a:lvl6pPr marL="4571771" indent="0">
              <a:buNone/>
              <a:defRPr sz="3200" b="1"/>
            </a:lvl6pPr>
            <a:lvl7pPr marL="5486126" indent="0">
              <a:buNone/>
              <a:defRPr sz="3200" b="1"/>
            </a:lvl7pPr>
            <a:lvl8pPr marL="6400480" indent="0">
              <a:buNone/>
              <a:defRPr sz="3200" b="1"/>
            </a:lvl8pPr>
            <a:lvl9pPr marL="7314834" indent="0">
              <a:buNone/>
              <a:defRPr sz="3200" b="1"/>
            </a:lvl9pPr>
          </a:lstStyle>
          <a:p>
            <a:pPr lvl="0"/>
            <a:r>
              <a:rPr lang="en-US" dirty="0"/>
              <a:t>Click to add text</a:t>
            </a:r>
          </a:p>
        </p:txBody>
      </p:sp>
      <p:sp>
        <p:nvSpPr>
          <p:cNvPr id="21" name="Text Placeholder 2">
            <a:extLst>
              <a:ext uri="{FF2B5EF4-FFF2-40B4-BE49-F238E27FC236}">
                <a16:creationId xmlns:a16="http://schemas.microsoft.com/office/drawing/2014/main" id="{FDAEB2EA-AE24-1443-9762-CED602863704}"/>
              </a:ext>
            </a:extLst>
          </p:cNvPr>
          <p:cNvSpPr>
            <a:spLocks noGrp="1"/>
          </p:cNvSpPr>
          <p:nvPr>
            <p:ph type="body" idx="17" hasCustomPrompt="1"/>
          </p:nvPr>
        </p:nvSpPr>
        <p:spPr>
          <a:xfrm>
            <a:off x="2263149" y="6615204"/>
            <a:ext cx="4590089" cy="861774"/>
          </a:xfrm>
        </p:spPr>
        <p:txBody>
          <a:bodyPr wrap="square" anchor="b">
            <a:spAutoFit/>
          </a:bodyPr>
          <a:lstStyle>
            <a:lvl1pPr marL="0" indent="0">
              <a:spcAft>
                <a:spcPts val="0"/>
              </a:spcAft>
              <a:buNone/>
              <a:defRPr sz="5600" b="1">
                <a:solidFill>
                  <a:schemeClr val="tx1"/>
                </a:solidFill>
              </a:defRPr>
            </a:lvl1pPr>
            <a:lvl2pPr marL="914354" indent="0">
              <a:buNone/>
              <a:defRPr sz="4000" b="1"/>
            </a:lvl2pPr>
            <a:lvl3pPr marL="1828709" indent="0">
              <a:buNone/>
              <a:defRPr sz="3600" b="1"/>
            </a:lvl3pPr>
            <a:lvl4pPr marL="2743063" indent="0">
              <a:buNone/>
              <a:defRPr sz="3200" b="1"/>
            </a:lvl4pPr>
            <a:lvl5pPr marL="3657417" indent="0">
              <a:buNone/>
              <a:defRPr sz="3200" b="1"/>
            </a:lvl5pPr>
            <a:lvl6pPr marL="4571771" indent="0">
              <a:buNone/>
              <a:defRPr sz="3200" b="1"/>
            </a:lvl6pPr>
            <a:lvl7pPr marL="5486126" indent="0">
              <a:buNone/>
              <a:defRPr sz="3200" b="1"/>
            </a:lvl7pPr>
            <a:lvl8pPr marL="6400480" indent="0">
              <a:buNone/>
              <a:defRPr sz="3200" b="1"/>
            </a:lvl8pPr>
            <a:lvl9pPr marL="7314834" indent="0">
              <a:buNone/>
              <a:defRPr sz="3200" b="1"/>
            </a:lvl9pPr>
          </a:lstStyle>
          <a:p>
            <a:pPr lvl="0"/>
            <a:r>
              <a:rPr lang="en-GB" dirty="0"/>
              <a:t>00</a:t>
            </a:r>
          </a:p>
        </p:txBody>
      </p:sp>
      <p:sp>
        <p:nvSpPr>
          <p:cNvPr id="22" name="Text Placeholder 2">
            <a:extLst>
              <a:ext uri="{FF2B5EF4-FFF2-40B4-BE49-F238E27FC236}">
                <a16:creationId xmlns:a16="http://schemas.microsoft.com/office/drawing/2014/main" id="{7D2B43BB-F80F-E94B-9590-490166D84912}"/>
              </a:ext>
            </a:extLst>
          </p:cNvPr>
          <p:cNvSpPr>
            <a:spLocks noGrp="1"/>
          </p:cNvSpPr>
          <p:nvPr>
            <p:ph type="body" idx="18" hasCustomPrompt="1"/>
          </p:nvPr>
        </p:nvSpPr>
        <p:spPr>
          <a:xfrm>
            <a:off x="2284413" y="7534745"/>
            <a:ext cx="4568825" cy="345479"/>
          </a:xfrm>
        </p:spPr>
        <p:txBody>
          <a:bodyPr wrap="square" anchor="t">
            <a:spAutoFit/>
          </a:bodyPr>
          <a:lstStyle>
            <a:lvl1pPr marL="0" indent="0">
              <a:lnSpc>
                <a:spcPct val="117000"/>
              </a:lnSpc>
              <a:spcAft>
                <a:spcPts val="0"/>
              </a:spcAft>
              <a:buNone/>
              <a:defRPr sz="2000" b="0">
                <a:solidFill>
                  <a:schemeClr val="tx1"/>
                </a:solidFill>
              </a:defRPr>
            </a:lvl1pPr>
            <a:lvl2pPr marL="914354" indent="0">
              <a:buNone/>
              <a:defRPr sz="4000" b="1"/>
            </a:lvl2pPr>
            <a:lvl3pPr marL="1828709" indent="0">
              <a:buNone/>
              <a:defRPr sz="3600" b="1"/>
            </a:lvl3pPr>
            <a:lvl4pPr marL="2743063" indent="0">
              <a:buNone/>
              <a:defRPr sz="3200" b="1"/>
            </a:lvl4pPr>
            <a:lvl5pPr marL="3657417" indent="0">
              <a:buNone/>
              <a:defRPr sz="3200" b="1"/>
            </a:lvl5pPr>
            <a:lvl6pPr marL="4571771" indent="0">
              <a:buNone/>
              <a:defRPr sz="3200" b="1"/>
            </a:lvl6pPr>
            <a:lvl7pPr marL="5486126" indent="0">
              <a:buNone/>
              <a:defRPr sz="3200" b="1"/>
            </a:lvl7pPr>
            <a:lvl8pPr marL="6400480" indent="0">
              <a:buNone/>
              <a:defRPr sz="3200" b="1"/>
            </a:lvl8pPr>
            <a:lvl9pPr marL="7314834" indent="0">
              <a:buNone/>
              <a:defRPr sz="3200" b="1"/>
            </a:lvl9pPr>
          </a:lstStyle>
          <a:p>
            <a:pPr lvl="0"/>
            <a:r>
              <a:rPr lang="en-US" dirty="0"/>
              <a:t>Click to add text</a:t>
            </a:r>
          </a:p>
        </p:txBody>
      </p:sp>
      <p:sp>
        <p:nvSpPr>
          <p:cNvPr id="23" name="Text Placeholder 2">
            <a:extLst>
              <a:ext uri="{FF2B5EF4-FFF2-40B4-BE49-F238E27FC236}">
                <a16:creationId xmlns:a16="http://schemas.microsoft.com/office/drawing/2014/main" id="{5D11586B-BB88-E841-BDE0-C232DC44FD95}"/>
              </a:ext>
            </a:extLst>
          </p:cNvPr>
          <p:cNvSpPr>
            <a:spLocks noGrp="1"/>
          </p:cNvSpPr>
          <p:nvPr>
            <p:ph type="body" idx="19" hasCustomPrompt="1"/>
          </p:nvPr>
        </p:nvSpPr>
        <p:spPr>
          <a:xfrm>
            <a:off x="7587317" y="3127725"/>
            <a:ext cx="4568825" cy="461665"/>
          </a:xfrm>
        </p:spPr>
        <p:txBody>
          <a:bodyPr wrap="square" anchor="t">
            <a:spAutoFit/>
          </a:bodyPr>
          <a:lstStyle>
            <a:lvl1pPr marL="0" indent="0">
              <a:spcAft>
                <a:spcPts val="0"/>
              </a:spcAft>
              <a:buNone/>
              <a:defRPr sz="3000" b="1">
                <a:solidFill>
                  <a:schemeClr val="tx1"/>
                </a:solidFill>
              </a:defRPr>
            </a:lvl1pPr>
            <a:lvl2pPr marL="914354" indent="0">
              <a:buNone/>
              <a:defRPr sz="4000" b="1"/>
            </a:lvl2pPr>
            <a:lvl3pPr marL="1828709" indent="0">
              <a:buNone/>
              <a:defRPr sz="3600" b="1"/>
            </a:lvl3pPr>
            <a:lvl4pPr marL="2743063" indent="0">
              <a:buNone/>
              <a:defRPr sz="3200" b="1"/>
            </a:lvl4pPr>
            <a:lvl5pPr marL="3657417" indent="0">
              <a:buNone/>
              <a:defRPr sz="3200" b="1"/>
            </a:lvl5pPr>
            <a:lvl6pPr marL="4571771" indent="0">
              <a:buNone/>
              <a:defRPr sz="3200" b="1"/>
            </a:lvl6pPr>
            <a:lvl7pPr marL="5486126" indent="0">
              <a:buNone/>
              <a:defRPr sz="3200" b="1"/>
            </a:lvl7pPr>
            <a:lvl8pPr marL="6400480" indent="0">
              <a:buNone/>
              <a:defRPr sz="3200" b="1"/>
            </a:lvl8pPr>
            <a:lvl9pPr marL="7314834" indent="0">
              <a:buNone/>
              <a:defRPr sz="3200" b="1"/>
            </a:lvl9pPr>
          </a:lstStyle>
          <a:p>
            <a:pPr lvl="0"/>
            <a:r>
              <a:rPr lang="en-GB" dirty="0"/>
              <a:t>Click to add text</a:t>
            </a:r>
          </a:p>
        </p:txBody>
      </p:sp>
      <p:sp>
        <p:nvSpPr>
          <p:cNvPr id="24" name="Text Placeholder 2">
            <a:extLst>
              <a:ext uri="{FF2B5EF4-FFF2-40B4-BE49-F238E27FC236}">
                <a16:creationId xmlns:a16="http://schemas.microsoft.com/office/drawing/2014/main" id="{59FB3666-1E87-CB46-90C6-24A9ED043E99}"/>
              </a:ext>
            </a:extLst>
          </p:cNvPr>
          <p:cNvSpPr>
            <a:spLocks noGrp="1"/>
          </p:cNvSpPr>
          <p:nvPr>
            <p:ph type="body" idx="20" hasCustomPrompt="1"/>
          </p:nvPr>
        </p:nvSpPr>
        <p:spPr>
          <a:xfrm>
            <a:off x="7608581" y="3749555"/>
            <a:ext cx="4568825" cy="1885701"/>
          </a:xfrm>
        </p:spPr>
        <p:txBody>
          <a:bodyPr wrap="square" anchor="t">
            <a:noAutofit/>
          </a:bodyPr>
          <a:lstStyle>
            <a:lvl1pPr marL="0" indent="0">
              <a:lnSpc>
                <a:spcPct val="117000"/>
              </a:lnSpc>
              <a:spcAft>
                <a:spcPts val="0"/>
              </a:spcAft>
              <a:buNone/>
              <a:defRPr sz="2000" b="0">
                <a:solidFill>
                  <a:schemeClr val="tx1"/>
                </a:solidFill>
              </a:defRPr>
            </a:lvl1pPr>
            <a:lvl2pPr marL="914354" indent="0">
              <a:buNone/>
              <a:defRPr sz="4000" b="1"/>
            </a:lvl2pPr>
            <a:lvl3pPr marL="1828709" indent="0">
              <a:buNone/>
              <a:defRPr sz="3600" b="1"/>
            </a:lvl3pPr>
            <a:lvl4pPr marL="2743063" indent="0">
              <a:buNone/>
              <a:defRPr sz="3200" b="1"/>
            </a:lvl4pPr>
            <a:lvl5pPr marL="3657417" indent="0">
              <a:buNone/>
              <a:defRPr sz="3200" b="1"/>
            </a:lvl5pPr>
            <a:lvl6pPr marL="4571771" indent="0">
              <a:buNone/>
              <a:defRPr sz="3200" b="1"/>
            </a:lvl6pPr>
            <a:lvl7pPr marL="5486126" indent="0">
              <a:buNone/>
              <a:defRPr sz="3200" b="1"/>
            </a:lvl7pPr>
            <a:lvl8pPr marL="6400480" indent="0">
              <a:buNone/>
              <a:defRPr sz="3200" b="1"/>
            </a:lvl8pPr>
            <a:lvl9pPr marL="7314834" indent="0">
              <a:buNone/>
              <a:defRPr sz="3200" b="1"/>
            </a:lvl9pPr>
          </a:lstStyle>
          <a:p>
            <a:pPr lvl="0"/>
            <a:r>
              <a:rPr lang="en-US" dirty="0"/>
              <a:t>Click to add text</a:t>
            </a:r>
          </a:p>
        </p:txBody>
      </p:sp>
      <p:sp>
        <p:nvSpPr>
          <p:cNvPr id="25" name="Text Placeholder 2">
            <a:extLst>
              <a:ext uri="{FF2B5EF4-FFF2-40B4-BE49-F238E27FC236}">
                <a16:creationId xmlns:a16="http://schemas.microsoft.com/office/drawing/2014/main" id="{71D06E88-E1C6-554B-ACB2-1388ECCFC477}"/>
              </a:ext>
            </a:extLst>
          </p:cNvPr>
          <p:cNvSpPr>
            <a:spLocks noGrp="1"/>
          </p:cNvSpPr>
          <p:nvPr>
            <p:ph type="body" idx="21" hasCustomPrompt="1"/>
          </p:nvPr>
        </p:nvSpPr>
        <p:spPr>
          <a:xfrm>
            <a:off x="7587317" y="6615204"/>
            <a:ext cx="4590089" cy="861774"/>
          </a:xfrm>
        </p:spPr>
        <p:txBody>
          <a:bodyPr wrap="square" anchor="b">
            <a:spAutoFit/>
          </a:bodyPr>
          <a:lstStyle>
            <a:lvl1pPr marL="0" indent="0">
              <a:spcAft>
                <a:spcPts val="0"/>
              </a:spcAft>
              <a:buNone/>
              <a:defRPr sz="5600" b="1">
                <a:solidFill>
                  <a:schemeClr val="tx1"/>
                </a:solidFill>
              </a:defRPr>
            </a:lvl1pPr>
            <a:lvl2pPr marL="914354" indent="0">
              <a:buNone/>
              <a:defRPr sz="4000" b="1"/>
            </a:lvl2pPr>
            <a:lvl3pPr marL="1828709" indent="0">
              <a:buNone/>
              <a:defRPr sz="3600" b="1"/>
            </a:lvl3pPr>
            <a:lvl4pPr marL="2743063" indent="0">
              <a:buNone/>
              <a:defRPr sz="3200" b="1"/>
            </a:lvl4pPr>
            <a:lvl5pPr marL="3657417" indent="0">
              <a:buNone/>
              <a:defRPr sz="3200" b="1"/>
            </a:lvl5pPr>
            <a:lvl6pPr marL="4571771" indent="0">
              <a:buNone/>
              <a:defRPr sz="3200" b="1"/>
            </a:lvl6pPr>
            <a:lvl7pPr marL="5486126" indent="0">
              <a:buNone/>
              <a:defRPr sz="3200" b="1"/>
            </a:lvl7pPr>
            <a:lvl8pPr marL="6400480" indent="0">
              <a:buNone/>
              <a:defRPr sz="3200" b="1"/>
            </a:lvl8pPr>
            <a:lvl9pPr marL="7314834" indent="0">
              <a:buNone/>
              <a:defRPr sz="3200" b="1"/>
            </a:lvl9pPr>
          </a:lstStyle>
          <a:p>
            <a:pPr lvl="0"/>
            <a:r>
              <a:rPr lang="en-GB" dirty="0"/>
              <a:t>00</a:t>
            </a:r>
          </a:p>
        </p:txBody>
      </p:sp>
      <p:sp>
        <p:nvSpPr>
          <p:cNvPr id="26" name="Text Placeholder 2">
            <a:extLst>
              <a:ext uri="{FF2B5EF4-FFF2-40B4-BE49-F238E27FC236}">
                <a16:creationId xmlns:a16="http://schemas.microsoft.com/office/drawing/2014/main" id="{04E1B498-F789-6B4C-929F-448D3A7E09A9}"/>
              </a:ext>
            </a:extLst>
          </p:cNvPr>
          <p:cNvSpPr>
            <a:spLocks noGrp="1"/>
          </p:cNvSpPr>
          <p:nvPr>
            <p:ph type="body" idx="22" hasCustomPrompt="1"/>
          </p:nvPr>
        </p:nvSpPr>
        <p:spPr>
          <a:xfrm>
            <a:off x="7608581" y="7534745"/>
            <a:ext cx="4568825" cy="345479"/>
          </a:xfrm>
        </p:spPr>
        <p:txBody>
          <a:bodyPr wrap="square" anchor="t">
            <a:spAutoFit/>
          </a:bodyPr>
          <a:lstStyle>
            <a:lvl1pPr marL="0" indent="0">
              <a:lnSpc>
                <a:spcPct val="117000"/>
              </a:lnSpc>
              <a:spcAft>
                <a:spcPts val="0"/>
              </a:spcAft>
              <a:buNone/>
              <a:defRPr sz="2000" b="0">
                <a:solidFill>
                  <a:schemeClr val="tx1"/>
                </a:solidFill>
              </a:defRPr>
            </a:lvl1pPr>
            <a:lvl2pPr marL="914354" indent="0">
              <a:buNone/>
              <a:defRPr sz="4000" b="1"/>
            </a:lvl2pPr>
            <a:lvl3pPr marL="1828709" indent="0">
              <a:buNone/>
              <a:defRPr sz="3600" b="1"/>
            </a:lvl3pPr>
            <a:lvl4pPr marL="2743063" indent="0">
              <a:buNone/>
              <a:defRPr sz="3200" b="1"/>
            </a:lvl4pPr>
            <a:lvl5pPr marL="3657417" indent="0">
              <a:buNone/>
              <a:defRPr sz="3200" b="1"/>
            </a:lvl5pPr>
            <a:lvl6pPr marL="4571771" indent="0">
              <a:buNone/>
              <a:defRPr sz="3200" b="1"/>
            </a:lvl6pPr>
            <a:lvl7pPr marL="5486126" indent="0">
              <a:buNone/>
              <a:defRPr sz="3200" b="1"/>
            </a:lvl7pPr>
            <a:lvl8pPr marL="6400480" indent="0">
              <a:buNone/>
              <a:defRPr sz="3200" b="1"/>
            </a:lvl8pPr>
            <a:lvl9pPr marL="7314834" indent="0">
              <a:buNone/>
              <a:defRPr sz="3200" b="1"/>
            </a:lvl9pPr>
          </a:lstStyle>
          <a:p>
            <a:pPr lvl="0"/>
            <a:r>
              <a:rPr lang="en-US" dirty="0"/>
              <a:t>Click to add text</a:t>
            </a:r>
          </a:p>
        </p:txBody>
      </p:sp>
      <p:sp>
        <p:nvSpPr>
          <p:cNvPr id="27" name="Text Placeholder 2">
            <a:extLst>
              <a:ext uri="{FF2B5EF4-FFF2-40B4-BE49-F238E27FC236}">
                <a16:creationId xmlns:a16="http://schemas.microsoft.com/office/drawing/2014/main" id="{703D466C-3718-F242-B9DF-2DB7662AB580}"/>
              </a:ext>
            </a:extLst>
          </p:cNvPr>
          <p:cNvSpPr>
            <a:spLocks noGrp="1"/>
          </p:cNvSpPr>
          <p:nvPr>
            <p:ph type="body" idx="23" hasCustomPrompt="1"/>
          </p:nvPr>
        </p:nvSpPr>
        <p:spPr>
          <a:xfrm>
            <a:off x="12911485" y="3127725"/>
            <a:ext cx="4568825" cy="461665"/>
          </a:xfrm>
        </p:spPr>
        <p:txBody>
          <a:bodyPr wrap="square" anchor="t">
            <a:spAutoFit/>
          </a:bodyPr>
          <a:lstStyle>
            <a:lvl1pPr marL="0" indent="0">
              <a:spcAft>
                <a:spcPts val="0"/>
              </a:spcAft>
              <a:buNone/>
              <a:defRPr sz="3000" b="1">
                <a:solidFill>
                  <a:schemeClr val="tx1"/>
                </a:solidFill>
              </a:defRPr>
            </a:lvl1pPr>
            <a:lvl2pPr marL="914354" indent="0">
              <a:buNone/>
              <a:defRPr sz="4000" b="1"/>
            </a:lvl2pPr>
            <a:lvl3pPr marL="1828709" indent="0">
              <a:buNone/>
              <a:defRPr sz="3600" b="1"/>
            </a:lvl3pPr>
            <a:lvl4pPr marL="2743063" indent="0">
              <a:buNone/>
              <a:defRPr sz="3200" b="1"/>
            </a:lvl4pPr>
            <a:lvl5pPr marL="3657417" indent="0">
              <a:buNone/>
              <a:defRPr sz="3200" b="1"/>
            </a:lvl5pPr>
            <a:lvl6pPr marL="4571771" indent="0">
              <a:buNone/>
              <a:defRPr sz="3200" b="1"/>
            </a:lvl6pPr>
            <a:lvl7pPr marL="5486126" indent="0">
              <a:buNone/>
              <a:defRPr sz="3200" b="1"/>
            </a:lvl7pPr>
            <a:lvl8pPr marL="6400480" indent="0">
              <a:buNone/>
              <a:defRPr sz="3200" b="1"/>
            </a:lvl8pPr>
            <a:lvl9pPr marL="7314834" indent="0">
              <a:buNone/>
              <a:defRPr sz="3200" b="1"/>
            </a:lvl9pPr>
          </a:lstStyle>
          <a:p>
            <a:pPr lvl="0"/>
            <a:r>
              <a:rPr lang="en-GB" dirty="0"/>
              <a:t>Click to add text</a:t>
            </a:r>
          </a:p>
        </p:txBody>
      </p:sp>
      <p:sp>
        <p:nvSpPr>
          <p:cNvPr id="28" name="Text Placeholder 2">
            <a:extLst>
              <a:ext uri="{FF2B5EF4-FFF2-40B4-BE49-F238E27FC236}">
                <a16:creationId xmlns:a16="http://schemas.microsoft.com/office/drawing/2014/main" id="{B73F0385-ED67-AD4D-8608-C489961D5B62}"/>
              </a:ext>
            </a:extLst>
          </p:cNvPr>
          <p:cNvSpPr>
            <a:spLocks noGrp="1"/>
          </p:cNvSpPr>
          <p:nvPr>
            <p:ph type="body" idx="24" hasCustomPrompt="1"/>
          </p:nvPr>
        </p:nvSpPr>
        <p:spPr>
          <a:xfrm>
            <a:off x="12932749" y="3749555"/>
            <a:ext cx="4568825" cy="1885701"/>
          </a:xfrm>
        </p:spPr>
        <p:txBody>
          <a:bodyPr wrap="square" anchor="t">
            <a:noAutofit/>
          </a:bodyPr>
          <a:lstStyle>
            <a:lvl1pPr marL="0" indent="0">
              <a:lnSpc>
                <a:spcPct val="117000"/>
              </a:lnSpc>
              <a:spcAft>
                <a:spcPts val="0"/>
              </a:spcAft>
              <a:buNone/>
              <a:defRPr sz="2000" b="0">
                <a:solidFill>
                  <a:schemeClr val="tx1"/>
                </a:solidFill>
              </a:defRPr>
            </a:lvl1pPr>
            <a:lvl2pPr marL="914354" indent="0">
              <a:buNone/>
              <a:defRPr sz="4000" b="1"/>
            </a:lvl2pPr>
            <a:lvl3pPr marL="1828709" indent="0">
              <a:buNone/>
              <a:defRPr sz="3600" b="1"/>
            </a:lvl3pPr>
            <a:lvl4pPr marL="2743063" indent="0">
              <a:buNone/>
              <a:defRPr sz="3200" b="1"/>
            </a:lvl4pPr>
            <a:lvl5pPr marL="3657417" indent="0">
              <a:buNone/>
              <a:defRPr sz="3200" b="1"/>
            </a:lvl5pPr>
            <a:lvl6pPr marL="4571771" indent="0">
              <a:buNone/>
              <a:defRPr sz="3200" b="1"/>
            </a:lvl6pPr>
            <a:lvl7pPr marL="5486126" indent="0">
              <a:buNone/>
              <a:defRPr sz="3200" b="1"/>
            </a:lvl7pPr>
            <a:lvl8pPr marL="6400480" indent="0">
              <a:buNone/>
              <a:defRPr sz="3200" b="1"/>
            </a:lvl8pPr>
            <a:lvl9pPr marL="7314834" indent="0">
              <a:buNone/>
              <a:defRPr sz="3200" b="1"/>
            </a:lvl9pPr>
          </a:lstStyle>
          <a:p>
            <a:pPr lvl="0"/>
            <a:r>
              <a:rPr lang="en-US" dirty="0"/>
              <a:t>Click to add text</a:t>
            </a:r>
          </a:p>
        </p:txBody>
      </p:sp>
      <p:sp>
        <p:nvSpPr>
          <p:cNvPr id="29" name="Text Placeholder 2">
            <a:extLst>
              <a:ext uri="{FF2B5EF4-FFF2-40B4-BE49-F238E27FC236}">
                <a16:creationId xmlns:a16="http://schemas.microsoft.com/office/drawing/2014/main" id="{ADFBF102-F707-8A41-9092-931F5DD49E87}"/>
              </a:ext>
            </a:extLst>
          </p:cNvPr>
          <p:cNvSpPr>
            <a:spLocks noGrp="1"/>
          </p:cNvSpPr>
          <p:nvPr>
            <p:ph type="body" idx="25" hasCustomPrompt="1"/>
          </p:nvPr>
        </p:nvSpPr>
        <p:spPr>
          <a:xfrm>
            <a:off x="12911485" y="6615204"/>
            <a:ext cx="4590089" cy="861774"/>
          </a:xfrm>
        </p:spPr>
        <p:txBody>
          <a:bodyPr wrap="square" anchor="b">
            <a:spAutoFit/>
          </a:bodyPr>
          <a:lstStyle>
            <a:lvl1pPr marL="0" indent="0">
              <a:spcAft>
                <a:spcPts val="0"/>
              </a:spcAft>
              <a:buNone/>
              <a:defRPr sz="5600" b="1">
                <a:solidFill>
                  <a:schemeClr val="tx1"/>
                </a:solidFill>
              </a:defRPr>
            </a:lvl1pPr>
            <a:lvl2pPr marL="914354" indent="0">
              <a:buNone/>
              <a:defRPr sz="4000" b="1"/>
            </a:lvl2pPr>
            <a:lvl3pPr marL="1828709" indent="0">
              <a:buNone/>
              <a:defRPr sz="3600" b="1"/>
            </a:lvl3pPr>
            <a:lvl4pPr marL="2743063" indent="0">
              <a:buNone/>
              <a:defRPr sz="3200" b="1"/>
            </a:lvl4pPr>
            <a:lvl5pPr marL="3657417" indent="0">
              <a:buNone/>
              <a:defRPr sz="3200" b="1"/>
            </a:lvl5pPr>
            <a:lvl6pPr marL="4571771" indent="0">
              <a:buNone/>
              <a:defRPr sz="3200" b="1"/>
            </a:lvl6pPr>
            <a:lvl7pPr marL="5486126" indent="0">
              <a:buNone/>
              <a:defRPr sz="3200" b="1"/>
            </a:lvl7pPr>
            <a:lvl8pPr marL="6400480" indent="0">
              <a:buNone/>
              <a:defRPr sz="3200" b="1"/>
            </a:lvl8pPr>
            <a:lvl9pPr marL="7314834" indent="0">
              <a:buNone/>
              <a:defRPr sz="3200" b="1"/>
            </a:lvl9pPr>
          </a:lstStyle>
          <a:p>
            <a:pPr lvl="0"/>
            <a:r>
              <a:rPr lang="en-GB" dirty="0"/>
              <a:t>00</a:t>
            </a:r>
          </a:p>
        </p:txBody>
      </p:sp>
      <p:sp>
        <p:nvSpPr>
          <p:cNvPr id="30" name="Text Placeholder 2">
            <a:extLst>
              <a:ext uri="{FF2B5EF4-FFF2-40B4-BE49-F238E27FC236}">
                <a16:creationId xmlns:a16="http://schemas.microsoft.com/office/drawing/2014/main" id="{572CE571-3876-B640-86F0-2ECB5F3F94B7}"/>
              </a:ext>
            </a:extLst>
          </p:cNvPr>
          <p:cNvSpPr>
            <a:spLocks noGrp="1"/>
          </p:cNvSpPr>
          <p:nvPr>
            <p:ph type="body" idx="26" hasCustomPrompt="1"/>
          </p:nvPr>
        </p:nvSpPr>
        <p:spPr>
          <a:xfrm>
            <a:off x="12932749" y="7534745"/>
            <a:ext cx="4568825" cy="345479"/>
          </a:xfrm>
        </p:spPr>
        <p:txBody>
          <a:bodyPr wrap="square" anchor="t">
            <a:spAutoFit/>
          </a:bodyPr>
          <a:lstStyle>
            <a:lvl1pPr marL="0" indent="0">
              <a:lnSpc>
                <a:spcPct val="117000"/>
              </a:lnSpc>
              <a:spcAft>
                <a:spcPts val="0"/>
              </a:spcAft>
              <a:buNone/>
              <a:defRPr sz="2000" b="0">
                <a:solidFill>
                  <a:schemeClr val="tx1"/>
                </a:solidFill>
              </a:defRPr>
            </a:lvl1pPr>
            <a:lvl2pPr marL="914354" indent="0">
              <a:buNone/>
              <a:defRPr sz="4000" b="1"/>
            </a:lvl2pPr>
            <a:lvl3pPr marL="1828709" indent="0">
              <a:buNone/>
              <a:defRPr sz="3600" b="1"/>
            </a:lvl3pPr>
            <a:lvl4pPr marL="2743063" indent="0">
              <a:buNone/>
              <a:defRPr sz="3200" b="1"/>
            </a:lvl4pPr>
            <a:lvl5pPr marL="3657417" indent="0">
              <a:buNone/>
              <a:defRPr sz="3200" b="1"/>
            </a:lvl5pPr>
            <a:lvl6pPr marL="4571771" indent="0">
              <a:buNone/>
              <a:defRPr sz="3200" b="1"/>
            </a:lvl6pPr>
            <a:lvl7pPr marL="5486126" indent="0">
              <a:buNone/>
              <a:defRPr sz="3200" b="1"/>
            </a:lvl7pPr>
            <a:lvl8pPr marL="6400480" indent="0">
              <a:buNone/>
              <a:defRPr sz="3200" b="1"/>
            </a:lvl8pPr>
            <a:lvl9pPr marL="7314834" indent="0">
              <a:buNone/>
              <a:defRPr sz="3200" b="1"/>
            </a:lvl9pPr>
          </a:lstStyle>
          <a:p>
            <a:pPr lvl="0"/>
            <a:r>
              <a:rPr lang="en-US" dirty="0"/>
              <a:t>Click to add text</a:t>
            </a:r>
          </a:p>
        </p:txBody>
      </p:sp>
      <p:sp>
        <p:nvSpPr>
          <p:cNvPr id="31" name="Text Placeholder 2">
            <a:extLst>
              <a:ext uri="{FF2B5EF4-FFF2-40B4-BE49-F238E27FC236}">
                <a16:creationId xmlns:a16="http://schemas.microsoft.com/office/drawing/2014/main" id="{3284B7DF-717C-CE45-BCC4-A7884A8632E7}"/>
              </a:ext>
            </a:extLst>
          </p:cNvPr>
          <p:cNvSpPr>
            <a:spLocks noGrp="1"/>
          </p:cNvSpPr>
          <p:nvPr>
            <p:ph type="body" idx="27" hasCustomPrompt="1"/>
          </p:nvPr>
        </p:nvSpPr>
        <p:spPr>
          <a:xfrm>
            <a:off x="18235653" y="3127725"/>
            <a:ext cx="4568825" cy="461665"/>
          </a:xfrm>
        </p:spPr>
        <p:txBody>
          <a:bodyPr wrap="square" anchor="t">
            <a:spAutoFit/>
          </a:bodyPr>
          <a:lstStyle>
            <a:lvl1pPr marL="0" indent="0">
              <a:spcAft>
                <a:spcPts val="0"/>
              </a:spcAft>
              <a:buNone/>
              <a:defRPr sz="3000" b="1">
                <a:solidFill>
                  <a:schemeClr val="tx1"/>
                </a:solidFill>
              </a:defRPr>
            </a:lvl1pPr>
            <a:lvl2pPr marL="914354" indent="0">
              <a:buNone/>
              <a:defRPr sz="4000" b="1"/>
            </a:lvl2pPr>
            <a:lvl3pPr marL="1828709" indent="0">
              <a:buNone/>
              <a:defRPr sz="3600" b="1"/>
            </a:lvl3pPr>
            <a:lvl4pPr marL="2743063" indent="0">
              <a:buNone/>
              <a:defRPr sz="3200" b="1"/>
            </a:lvl4pPr>
            <a:lvl5pPr marL="3657417" indent="0">
              <a:buNone/>
              <a:defRPr sz="3200" b="1"/>
            </a:lvl5pPr>
            <a:lvl6pPr marL="4571771" indent="0">
              <a:buNone/>
              <a:defRPr sz="3200" b="1"/>
            </a:lvl6pPr>
            <a:lvl7pPr marL="5486126" indent="0">
              <a:buNone/>
              <a:defRPr sz="3200" b="1"/>
            </a:lvl7pPr>
            <a:lvl8pPr marL="6400480" indent="0">
              <a:buNone/>
              <a:defRPr sz="3200" b="1"/>
            </a:lvl8pPr>
            <a:lvl9pPr marL="7314834" indent="0">
              <a:buNone/>
              <a:defRPr sz="3200" b="1"/>
            </a:lvl9pPr>
          </a:lstStyle>
          <a:p>
            <a:pPr lvl="0"/>
            <a:r>
              <a:rPr lang="en-GB" dirty="0"/>
              <a:t>Click to add text</a:t>
            </a:r>
          </a:p>
        </p:txBody>
      </p:sp>
      <p:sp>
        <p:nvSpPr>
          <p:cNvPr id="32" name="Text Placeholder 2">
            <a:extLst>
              <a:ext uri="{FF2B5EF4-FFF2-40B4-BE49-F238E27FC236}">
                <a16:creationId xmlns:a16="http://schemas.microsoft.com/office/drawing/2014/main" id="{FCD03DDE-4D27-E546-B96D-0ED1DF019ACA}"/>
              </a:ext>
            </a:extLst>
          </p:cNvPr>
          <p:cNvSpPr>
            <a:spLocks noGrp="1"/>
          </p:cNvSpPr>
          <p:nvPr>
            <p:ph type="body" idx="28" hasCustomPrompt="1"/>
          </p:nvPr>
        </p:nvSpPr>
        <p:spPr>
          <a:xfrm>
            <a:off x="18256917" y="3749555"/>
            <a:ext cx="4568825" cy="1885701"/>
          </a:xfrm>
        </p:spPr>
        <p:txBody>
          <a:bodyPr wrap="square" anchor="t">
            <a:noAutofit/>
          </a:bodyPr>
          <a:lstStyle>
            <a:lvl1pPr marL="0" indent="0">
              <a:lnSpc>
                <a:spcPct val="117000"/>
              </a:lnSpc>
              <a:spcAft>
                <a:spcPts val="0"/>
              </a:spcAft>
              <a:buNone/>
              <a:defRPr sz="2000" b="0">
                <a:solidFill>
                  <a:schemeClr val="tx1"/>
                </a:solidFill>
              </a:defRPr>
            </a:lvl1pPr>
            <a:lvl2pPr marL="914354" indent="0">
              <a:buNone/>
              <a:defRPr sz="4000" b="1"/>
            </a:lvl2pPr>
            <a:lvl3pPr marL="1828709" indent="0">
              <a:buNone/>
              <a:defRPr sz="3600" b="1"/>
            </a:lvl3pPr>
            <a:lvl4pPr marL="2743063" indent="0">
              <a:buNone/>
              <a:defRPr sz="3200" b="1"/>
            </a:lvl4pPr>
            <a:lvl5pPr marL="3657417" indent="0">
              <a:buNone/>
              <a:defRPr sz="3200" b="1"/>
            </a:lvl5pPr>
            <a:lvl6pPr marL="4571771" indent="0">
              <a:buNone/>
              <a:defRPr sz="3200" b="1"/>
            </a:lvl6pPr>
            <a:lvl7pPr marL="5486126" indent="0">
              <a:buNone/>
              <a:defRPr sz="3200" b="1"/>
            </a:lvl7pPr>
            <a:lvl8pPr marL="6400480" indent="0">
              <a:buNone/>
              <a:defRPr sz="3200" b="1"/>
            </a:lvl8pPr>
            <a:lvl9pPr marL="7314834" indent="0">
              <a:buNone/>
              <a:defRPr sz="3200" b="1"/>
            </a:lvl9pPr>
          </a:lstStyle>
          <a:p>
            <a:pPr lvl="0"/>
            <a:r>
              <a:rPr lang="en-US" dirty="0"/>
              <a:t>Click to add text</a:t>
            </a:r>
          </a:p>
        </p:txBody>
      </p:sp>
      <p:sp>
        <p:nvSpPr>
          <p:cNvPr id="33" name="Text Placeholder 2">
            <a:extLst>
              <a:ext uri="{FF2B5EF4-FFF2-40B4-BE49-F238E27FC236}">
                <a16:creationId xmlns:a16="http://schemas.microsoft.com/office/drawing/2014/main" id="{7FA2519B-6FFC-4340-BAFA-E118D8DC4800}"/>
              </a:ext>
            </a:extLst>
          </p:cNvPr>
          <p:cNvSpPr>
            <a:spLocks noGrp="1"/>
          </p:cNvSpPr>
          <p:nvPr>
            <p:ph type="body" idx="29" hasCustomPrompt="1"/>
          </p:nvPr>
        </p:nvSpPr>
        <p:spPr>
          <a:xfrm>
            <a:off x="18235653" y="6615204"/>
            <a:ext cx="4590089" cy="861774"/>
          </a:xfrm>
        </p:spPr>
        <p:txBody>
          <a:bodyPr wrap="square" anchor="b">
            <a:spAutoFit/>
          </a:bodyPr>
          <a:lstStyle>
            <a:lvl1pPr marL="0" indent="0">
              <a:spcAft>
                <a:spcPts val="0"/>
              </a:spcAft>
              <a:buNone/>
              <a:defRPr sz="5600" b="1">
                <a:solidFill>
                  <a:schemeClr val="tx1"/>
                </a:solidFill>
              </a:defRPr>
            </a:lvl1pPr>
            <a:lvl2pPr marL="914354" indent="0">
              <a:buNone/>
              <a:defRPr sz="4000" b="1"/>
            </a:lvl2pPr>
            <a:lvl3pPr marL="1828709" indent="0">
              <a:buNone/>
              <a:defRPr sz="3600" b="1"/>
            </a:lvl3pPr>
            <a:lvl4pPr marL="2743063" indent="0">
              <a:buNone/>
              <a:defRPr sz="3200" b="1"/>
            </a:lvl4pPr>
            <a:lvl5pPr marL="3657417" indent="0">
              <a:buNone/>
              <a:defRPr sz="3200" b="1"/>
            </a:lvl5pPr>
            <a:lvl6pPr marL="4571771" indent="0">
              <a:buNone/>
              <a:defRPr sz="3200" b="1"/>
            </a:lvl6pPr>
            <a:lvl7pPr marL="5486126" indent="0">
              <a:buNone/>
              <a:defRPr sz="3200" b="1"/>
            </a:lvl7pPr>
            <a:lvl8pPr marL="6400480" indent="0">
              <a:buNone/>
              <a:defRPr sz="3200" b="1"/>
            </a:lvl8pPr>
            <a:lvl9pPr marL="7314834" indent="0">
              <a:buNone/>
              <a:defRPr sz="3200" b="1"/>
            </a:lvl9pPr>
          </a:lstStyle>
          <a:p>
            <a:pPr lvl="0"/>
            <a:r>
              <a:rPr lang="en-GB" dirty="0"/>
              <a:t>00</a:t>
            </a:r>
          </a:p>
        </p:txBody>
      </p:sp>
      <p:sp>
        <p:nvSpPr>
          <p:cNvPr id="34" name="Text Placeholder 2">
            <a:extLst>
              <a:ext uri="{FF2B5EF4-FFF2-40B4-BE49-F238E27FC236}">
                <a16:creationId xmlns:a16="http://schemas.microsoft.com/office/drawing/2014/main" id="{B8BADAC4-27A3-4E45-B1B1-1007DA629489}"/>
              </a:ext>
            </a:extLst>
          </p:cNvPr>
          <p:cNvSpPr>
            <a:spLocks noGrp="1"/>
          </p:cNvSpPr>
          <p:nvPr>
            <p:ph type="body" idx="30" hasCustomPrompt="1"/>
          </p:nvPr>
        </p:nvSpPr>
        <p:spPr>
          <a:xfrm>
            <a:off x="18256917" y="7534745"/>
            <a:ext cx="4568825" cy="345479"/>
          </a:xfrm>
        </p:spPr>
        <p:txBody>
          <a:bodyPr wrap="square" anchor="t">
            <a:spAutoFit/>
          </a:bodyPr>
          <a:lstStyle>
            <a:lvl1pPr marL="0" indent="0">
              <a:lnSpc>
                <a:spcPct val="117000"/>
              </a:lnSpc>
              <a:spcAft>
                <a:spcPts val="0"/>
              </a:spcAft>
              <a:buNone/>
              <a:defRPr sz="2000" b="0">
                <a:solidFill>
                  <a:schemeClr val="tx1"/>
                </a:solidFill>
              </a:defRPr>
            </a:lvl1pPr>
            <a:lvl2pPr marL="914354" indent="0">
              <a:buNone/>
              <a:defRPr sz="4000" b="1"/>
            </a:lvl2pPr>
            <a:lvl3pPr marL="1828709" indent="0">
              <a:buNone/>
              <a:defRPr sz="3600" b="1"/>
            </a:lvl3pPr>
            <a:lvl4pPr marL="2743063" indent="0">
              <a:buNone/>
              <a:defRPr sz="3200" b="1"/>
            </a:lvl4pPr>
            <a:lvl5pPr marL="3657417" indent="0">
              <a:buNone/>
              <a:defRPr sz="3200" b="1"/>
            </a:lvl5pPr>
            <a:lvl6pPr marL="4571771" indent="0">
              <a:buNone/>
              <a:defRPr sz="3200" b="1"/>
            </a:lvl6pPr>
            <a:lvl7pPr marL="5486126" indent="0">
              <a:buNone/>
              <a:defRPr sz="3200" b="1"/>
            </a:lvl7pPr>
            <a:lvl8pPr marL="6400480" indent="0">
              <a:buNone/>
              <a:defRPr sz="3200" b="1"/>
            </a:lvl8pPr>
            <a:lvl9pPr marL="7314834" indent="0">
              <a:buNone/>
              <a:defRPr sz="3200" b="1"/>
            </a:lvl9pPr>
          </a:lstStyle>
          <a:p>
            <a:pPr lvl="0"/>
            <a:r>
              <a:rPr lang="en-US" dirty="0"/>
              <a:t>Click to add text</a:t>
            </a:r>
          </a:p>
        </p:txBody>
      </p:sp>
    </p:spTree>
    <p:extLst>
      <p:ext uri="{BB962C8B-B14F-4D97-AF65-F5344CB8AC3E}">
        <p14:creationId xmlns:p14="http://schemas.microsoft.com/office/powerpoint/2010/main" val="58979250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Title, 4 col content, with bullets">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91D568E7-61F5-D04E-995D-81EF41C01A2A}" type="slidenum">
              <a:rPr lang="en-GB" smtClean="0"/>
              <a:t>‹#›</a:t>
            </a:fld>
            <a:endParaRPr lang="en-GB" dirty="0"/>
          </a:p>
        </p:txBody>
      </p:sp>
      <p:sp>
        <p:nvSpPr>
          <p:cNvPr id="7" name="Footer Placeholder 3">
            <a:extLst>
              <a:ext uri="{FF2B5EF4-FFF2-40B4-BE49-F238E27FC236}">
                <a16:creationId xmlns:a16="http://schemas.microsoft.com/office/drawing/2014/main" id="{87BEC2EE-DF3F-614E-88A6-0E37009C4E63}"/>
              </a:ext>
            </a:extLst>
          </p:cNvPr>
          <p:cNvSpPr>
            <a:spLocks noGrp="1"/>
          </p:cNvSpPr>
          <p:nvPr>
            <p:ph type="ftr" sz="quarter" idx="3"/>
          </p:nvPr>
        </p:nvSpPr>
        <p:spPr>
          <a:xfrm>
            <a:off x="12023125" y="12554568"/>
            <a:ext cx="10077288" cy="730250"/>
          </a:xfrm>
          <a:prstGeom prst="rect">
            <a:avLst/>
          </a:prstGeom>
        </p:spPr>
        <p:txBody>
          <a:bodyPr vert="horz" wrap="square" lIns="0" tIns="0" rIns="0" bIns="0" rtlCol="0" anchor="ctr"/>
          <a:lstStyle>
            <a:lvl1pPr marL="0" marR="0" indent="0" algn="r" defTabSz="1828709" rtl="0" eaLnBrk="1" fontAlgn="auto" latinLnBrk="0" hangingPunct="1">
              <a:lnSpc>
                <a:spcPct val="100000"/>
              </a:lnSpc>
              <a:spcBef>
                <a:spcPts val="0"/>
              </a:spcBef>
              <a:spcAft>
                <a:spcPts val="0"/>
              </a:spcAft>
              <a:buClrTx/>
              <a:buSzTx/>
              <a:buFontTx/>
              <a:buNone/>
              <a:tabLst/>
              <a:defRPr sz="800" b="0" i="0">
                <a:solidFill>
                  <a:schemeClr val="tx1"/>
                </a:solidFill>
                <a:latin typeface="Helvetica Now Text" panose="020B0504030202020204" pitchFamily="34" charset="77"/>
              </a:defRPr>
            </a:lvl1pPr>
          </a:lstStyle>
          <a:p>
            <a:r>
              <a:rPr lang="en-IN" dirty="0"/>
              <a:t> Benefit Manual 2025</a:t>
            </a:r>
            <a:endParaRPr lang="en-GB" dirty="0"/>
          </a:p>
        </p:txBody>
      </p:sp>
      <p:sp>
        <p:nvSpPr>
          <p:cNvPr id="5" name="Title 4">
            <a:extLst>
              <a:ext uri="{FF2B5EF4-FFF2-40B4-BE49-F238E27FC236}">
                <a16:creationId xmlns:a16="http://schemas.microsoft.com/office/drawing/2014/main" id="{E3C57073-C7EE-2841-80E1-0655BC165A7C}"/>
              </a:ext>
            </a:extLst>
          </p:cNvPr>
          <p:cNvSpPr>
            <a:spLocks noGrp="1"/>
          </p:cNvSpPr>
          <p:nvPr>
            <p:ph type="title" hasCustomPrompt="1"/>
          </p:nvPr>
        </p:nvSpPr>
        <p:spPr/>
        <p:txBody>
          <a:bodyPr/>
          <a:lstStyle/>
          <a:p>
            <a:r>
              <a:rPr lang="en-US" dirty="0"/>
              <a:t>Click to add title</a:t>
            </a:r>
            <a:endParaRPr lang="en-GB" dirty="0"/>
          </a:p>
        </p:txBody>
      </p:sp>
      <p:sp>
        <p:nvSpPr>
          <p:cNvPr id="8" name="Subtitle 2">
            <a:extLst>
              <a:ext uri="{FF2B5EF4-FFF2-40B4-BE49-F238E27FC236}">
                <a16:creationId xmlns:a16="http://schemas.microsoft.com/office/drawing/2014/main" id="{962223A4-0309-D041-BC7E-1B4B70A5FBB9}"/>
              </a:ext>
            </a:extLst>
          </p:cNvPr>
          <p:cNvSpPr>
            <a:spLocks noGrp="1"/>
          </p:cNvSpPr>
          <p:nvPr>
            <p:ph type="subTitle" idx="13" hasCustomPrompt="1"/>
          </p:nvPr>
        </p:nvSpPr>
        <p:spPr>
          <a:xfrm>
            <a:off x="2246313" y="1686568"/>
            <a:ext cx="21372512" cy="615553"/>
          </a:xfrm>
        </p:spPr>
        <p:txBody>
          <a:bodyPr wrap="square">
            <a:spAutoFit/>
          </a:bodyPr>
          <a:lstStyle>
            <a:lvl1pPr marL="0" indent="0" algn="l">
              <a:buNone/>
              <a:defRPr sz="4000" b="0" i="0">
                <a:solidFill>
                  <a:schemeClr val="tx1"/>
                </a:solidFill>
                <a:latin typeface="Helvetica Now Text" panose="020B0504030202020204" pitchFamily="34" charset="77"/>
              </a:defRPr>
            </a:lvl1pPr>
            <a:lvl2pPr marL="914354" indent="0" algn="ctr">
              <a:buNone/>
              <a:defRPr sz="4000"/>
            </a:lvl2pPr>
            <a:lvl3pPr marL="1828709" indent="0" algn="ctr">
              <a:buNone/>
              <a:defRPr sz="3600"/>
            </a:lvl3pPr>
            <a:lvl4pPr marL="2743063" indent="0" algn="ctr">
              <a:buNone/>
              <a:defRPr sz="3200"/>
            </a:lvl4pPr>
            <a:lvl5pPr marL="3657417" indent="0" algn="ctr">
              <a:buNone/>
              <a:defRPr sz="3200"/>
            </a:lvl5pPr>
            <a:lvl6pPr marL="4571771" indent="0" algn="ctr">
              <a:buNone/>
              <a:defRPr sz="3200"/>
            </a:lvl6pPr>
            <a:lvl7pPr marL="5486126" indent="0" algn="ctr">
              <a:buNone/>
              <a:defRPr sz="3200"/>
            </a:lvl7pPr>
            <a:lvl8pPr marL="6400480" indent="0" algn="ctr">
              <a:buNone/>
              <a:defRPr sz="3200"/>
            </a:lvl8pPr>
            <a:lvl9pPr marL="7314834" indent="0" algn="ctr">
              <a:buNone/>
              <a:defRPr sz="3200"/>
            </a:lvl9pPr>
          </a:lstStyle>
          <a:p>
            <a:r>
              <a:rPr lang="en-GB" dirty="0"/>
              <a:t>Click to add subhead</a:t>
            </a:r>
            <a:endParaRPr lang="en-US" dirty="0"/>
          </a:p>
        </p:txBody>
      </p:sp>
      <p:sp>
        <p:nvSpPr>
          <p:cNvPr id="35" name="Text Placeholder 11">
            <a:extLst>
              <a:ext uri="{FF2B5EF4-FFF2-40B4-BE49-F238E27FC236}">
                <a16:creationId xmlns:a16="http://schemas.microsoft.com/office/drawing/2014/main" id="{3E0C490C-6E46-DA4D-9C35-2B312B0DAD82}"/>
              </a:ext>
            </a:extLst>
          </p:cNvPr>
          <p:cNvSpPr>
            <a:spLocks noGrp="1"/>
          </p:cNvSpPr>
          <p:nvPr>
            <p:ph type="body" sz="quarter" idx="15" hasCustomPrompt="1"/>
          </p:nvPr>
        </p:nvSpPr>
        <p:spPr>
          <a:xfrm>
            <a:off x="2264900" y="3140793"/>
            <a:ext cx="4588338" cy="5206794"/>
          </a:xfrm>
        </p:spPr>
        <p:txBody>
          <a:bodyPr/>
          <a:lstStyle>
            <a:lvl1pPr>
              <a:lnSpc>
                <a:spcPct val="100000"/>
              </a:lnSpc>
              <a:spcAft>
                <a:spcPts val="1400"/>
              </a:spcAft>
              <a:defRPr>
                <a:solidFill>
                  <a:schemeClr val="tx1"/>
                </a:solidFill>
              </a:defRPr>
            </a:lvl1pPr>
            <a:lvl2pPr>
              <a:lnSpc>
                <a:spcPct val="117000"/>
              </a:lnSpc>
              <a:spcAft>
                <a:spcPts val="2600"/>
              </a:spcAft>
              <a:defRPr b="0" i="0">
                <a:solidFill>
                  <a:schemeClr val="tx1"/>
                </a:solidFill>
                <a:latin typeface="Helvetica Now Text" panose="020B0504030202020204" pitchFamily="34" charset="77"/>
              </a:defRPr>
            </a:lvl2pPr>
            <a:lvl3pPr>
              <a:lnSpc>
                <a:spcPct val="117000"/>
              </a:lnSpc>
              <a:spcAft>
                <a:spcPts val="2600"/>
              </a:spcAft>
              <a:defRPr b="0" i="0">
                <a:solidFill>
                  <a:schemeClr val="tx1"/>
                </a:solidFill>
                <a:latin typeface="Helvetica Now Text" panose="020B0504030202020204" pitchFamily="34" charset="77"/>
              </a:defRPr>
            </a:lvl3pPr>
            <a:lvl4pPr>
              <a:lnSpc>
                <a:spcPct val="117000"/>
              </a:lnSpc>
              <a:spcAft>
                <a:spcPts val="2600"/>
              </a:spcAft>
              <a:defRPr b="0" i="0">
                <a:solidFill>
                  <a:schemeClr val="tx1"/>
                </a:solidFill>
                <a:latin typeface="Helvetica Now Text" panose="020B0504030202020204" pitchFamily="34" charset="77"/>
              </a:defRPr>
            </a:lvl4pPr>
            <a:lvl5pPr>
              <a:lnSpc>
                <a:spcPct val="117000"/>
              </a:lnSpc>
              <a:spcAft>
                <a:spcPts val="2600"/>
              </a:spcAft>
              <a:defRPr b="0" i="0">
                <a:solidFill>
                  <a:schemeClr val="tx1"/>
                </a:solidFill>
                <a:latin typeface="Helvetica Now Text" panose="020B0504030202020204" pitchFamily="34" charset="77"/>
              </a:defRPr>
            </a:lvl5pPr>
            <a:lvl6pPr indent="-241200">
              <a:lnSpc>
                <a:spcPct val="117000"/>
              </a:lnSpc>
              <a:spcAft>
                <a:spcPts val="2600"/>
              </a:spcAft>
              <a:defRPr b="0" i="0">
                <a:solidFill>
                  <a:schemeClr val="tx2"/>
                </a:solidFill>
                <a:latin typeface="Helvetica Now Text" panose="020B0504030202020204" pitchFamily="34" charset="77"/>
              </a:defRPr>
            </a:lvl6pPr>
          </a:lstStyle>
          <a:p>
            <a:pPr lvl="0"/>
            <a:r>
              <a:rPr lang="en-GB" dirty="0"/>
              <a:t>Type a subheading – First level. Type text Second level. Type bullet Third, Fourth and Fifth level</a:t>
            </a:r>
            <a:endParaRPr lang="en-US" dirty="0"/>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36" name="Text Placeholder 11">
            <a:extLst>
              <a:ext uri="{FF2B5EF4-FFF2-40B4-BE49-F238E27FC236}">
                <a16:creationId xmlns:a16="http://schemas.microsoft.com/office/drawing/2014/main" id="{323CF613-4B78-124C-8431-E69133B251B2}"/>
              </a:ext>
            </a:extLst>
          </p:cNvPr>
          <p:cNvSpPr>
            <a:spLocks noGrp="1"/>
          </p:cNvSpPr>
          <p:nvPr>
            <p:ph type="body" sz="quarter" idx="16" hasCustomPrompt="1"/>
          </p:nvPr>
        </p:nvSpPr>
        <p:spPr>
          <a:xfrm>
            <a:off x="7633313" y="3140793"/>
            <a:ext cx="4588338" cy="5206794"/>
          </a:xfrm>
        </p:spPr>
        <p:txBody>
          <a:bodyPr/>
          <a:lstStyle>
            <a:lvl1pPr>
              <a:lnSpc>
                <a:spcPct val="100000"/>
              </a:lnSpc>
              <a:spcAft>
                <a:spcPts val="1400"/>
              </a:spcAft>
              <a:defRPr>
                <a:solidFill>
                  <a:schemeClr val="tx1"/>
                </a:solidFill>
              </a:defRPr>
            </a:lvl1pPr>
            <a:lvl2pPr>
              <a:lnSpc>
                <a:spcPct val="117000"/>
              </a:lnSpc>
              <a:spcAft>
                <a:spcPts val="2600"/>
              </a:spcAft>
              <a:defRPr b="0" i="0">
                <a:solidFill>
                  <a:schemeClr val="tx1"/>
                </a:solidFill>
                <a:latin typeface="Helvetica Now Text" panose="020B0504030202020204" pitchFamily="34" charset="77"/>
              </a:defRPr>
            </a:lvl2pPr>
            <a:lvl3pPr>
              <a:lnSpc>
                <a:spcPct val="117000"/>
              </a:lnSpc>
              <a:spcAft>
                <a:spcPts val="2600"/>
              </a:spcAft>
              <a:defRPr b="0" i="0">
                <a:solidFill>
                  <a:schemeClr val="tx1"/>
                </a:solidFill>
                <a:latin typeface="Helvetica Now Text" panose="020B0504030202020204" pitchFamily="34" charset="77"/>
              </a:defRPr>
            </a:lvl3pPr>
            <a:lvl4pPr>
              <a:lnSpc>
                <a:spcPct val="117000"/>
              </a:lnSpc>
              <a:spcAft>
                <a:spcPts val="2600"/>
              </a:spcAft>
              <a:defRPr b="0" i="0">
                <a:solidFill>
                  <a:schemeClr val="tx1"/>
                </a:solidFill>
                <a:latin typeface="Helvetica Now Text" panose="020B0504030202020204" pitchFamily="34" charset="77"/>
              </a:defRPr>
            </a:lvl4pPr>
            <a:lvl5pPr>
              <a:lnSpc>
                <a:spcPct val="117000"/>
              </a:lnSpc>
              <a:spcAft>
                <a:spcPts val="2600"/>
              </a:spcAft>
              <a:defRPr b="0" i="0">
                <a:solidFill>
                  <a:schemeClr val="tx1"/>
                </a:solidFill>
                <a:latin typeface="Helvetica Now Text" panose="020B0504030202020204" pitchFamily="34" charset="77"/>
              </a:defRPr>
            </a:lvl5pPr>
            <a:lvl6pPr indent="-241200">
              <a:lnSpc>
                <a:spcPct val="117000"/>
              </a:lnSpc>
              <a:spcAft>
                <a:spcPts val="2600"/>
              </a:spcAft>
              <a:defRPr b="0" i="0">
                <a:solidFill>
                  <a:schemeClr val="tx2"/>
                </a:solidFill>
                <a:latin typeface="Helvetica Now Text" panose="020B0504030202020204" pitchFamily="34" charset="77"/>
              </a:defRPr>
            </a:lvl6pPr>
          </a:lstStyle>
          <a:p>
            <a:pPr lvl="0"/>
            <a:r>
              <a:rPr lang="en-GB" dirty="0"/>
              <a:t>Type a subheading – First level. Type text Second level. Type bullet Third, Fourth and Fifth level</a:t>
            </a:r>
            <a:endParaRPr lang="en-US" dirty="0"/>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37" name="Text Placeholder 11">
            <a:extLst>
              <a:ext uri="{FF2B5EF4-FFF2-40B4-BE49-F238E27FC236}">
                <a16:creationId xmlns:a16="http://schemas.microsoft.com/office/drawing/2014/main" id="{E44EDEBE-67F4-2647-AFFF-D1E705C4BADC}"/>
              </a:ext>
            </a:extLst>
          </p:cNvPr>
          <p:cNvSpPr>
            <a:spLocks noGrp="1"/>
          </p:cNvSpPr>
          <p:nvPr>
            <p:ph type="body" sz="quarter" idx="17" hasCustomPrompt="1"/>
          </p:nvPr>
        </p:nvSpPr>
        <p:spPr>
          <a:xfrm>
            <a:off x="12932569" y="3140793"/>
            <a:ext cx="4588338" cy="5206794"/>
          </a:xfrm>
        </p:spPr>
        <p:txBody>
          <a:bodyPr/>
          <a:lstStyle>
            <a:lvl1pPr>
              <a:lnSpc>
                <a:spcPct val="100000"/>
              </a:lnSpc>
              <a:spcAft>
                <a:spcPts val="1400"/>
              </a:spcAft>
              <a:defRPr>
                <a:solidFill>
                  <a:schemeClr val="tx1"/>
                </a:solidFill>
              </a:defRPr>
            </a:lvl1pPr>
            <a:lvl2pPr>
              <a:lnSpc>
                <a:spcPct val="117000"/>
              </a:lnSpc>
              <a:spcAft>
                <a:spcPts val="2600"/>
              </a:spcAft>
              <a:defRPr b="0" i="0">
                <a:solidFill>
                  <a:schemeClr val="tx1"/>
                </a:solidFill>
                <a:latin typeface="Helvetica Now Text" panose="020B0504030202020204" pitchFamily="34" charset="77"/>
              </a:defRPr>
            </a:lvl2pPr>
            <a:lvl3pPr>
              <a:lnSpc>
                <a:spcPct val="117000"/>
              </a:lnSpc>
              <a:spcAft>
                <a:spcPts val="2600"/>
              </a:spcAft>
              <a:defRPr b="0" i="0">
                <a:solidFill>
                  <a:schemeClr val="tx1"/>
                </a:solidFill>
                <a:latin typeface="Helvetica Now Text" panose="020B0504030202020204" pitchFamily="34" charset="77"/>
              </a:defRPr>
            </a:lvl3pPr>
            <a:lvl4pPr>
              <a:lnSpc>
                <a:spcPct val="117000"/>
              </a:lnSpc>
              <a:spcAft>
                <a:spcPts val="2600"/>
              </a:spcAft>
              <a:defRPr b="0" i="0">
                <a:solidFill>
                  <a:schemeClr val="tx1"/>
                </a:solidFill>
                <a:latin typeface="Helvetica Now Text" panose="020B0504030202020204" pitchFamily="34" charset="77"/>
              </a:defRPr>
            </a:lvl4pPr>
            <a:lvl5pPr>
              <a:lnSpc>
                <a:spcPct val="117000"/>
              </a:lnSpc>
              <a:spcAft>
                <a:spcPts val="2600"/>
              </a:spcAft>
              <a:defRPr b="0" i="0">
                <a:solidFill>
                  <a:schemeClr val="tx1"/>
                </a:solidFill>
                <a:latin typeface="Helvetica Now Text" panose="020B0504030202020204" pitchFamily="34" charset="77"/>
              </a:defRPr>
            </a:lvl5pPr>
            <a:lvl6pPr marL="1108075" indent="-239713">
              <a:lnSpc>
                <a:spcPct val="117000"/>
              </a:lnSpc>
              <a:spcAft>
                <a:spcPts val="2600"/>
              </a:spcAft>
              <a:tabLst/>
              <a:defRPr b="0" i="0">
                <a:solidFill>
                  <a:schemeClr val="tx2"/>
                </a:solidFill>
                <a:latin typeface="Helvetica Now Text" panose="020B0504030202020204" pitchFamily="34" charset="77"/>
              </a:defRPr>
            </a:lvl6pPr>
            <a:lvl7pPr>
              <a:defRPr>
                <a:solidFill>
                  <a:schemeClr val="tx2"/>
                </a:solidFill>
              </a:defRPr>
            </a:lvl7pPr>
          </a:lstStyle>
          <a:p>
            <a:pPr lvl="0"/>
            <a:r>
              <a:rPr lang="en-GB" dirty="0"/>
              <a:t>Type a subheading – First level. Type text Second level. Type bullet Third, Fourth and Fifth level</a:t>
            </a:r>
            <a:endParaRPr lang="en-US" dirty="0"/>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38" name="Text Placeholder 11">
            <a:extLst>
              <a:ext uri="{FF2B5EF4-FFF2-40B4-BE49-F238E27FC236}">
                <a16:creationId xmlns:a16="http://schemas.microsoft.com/office/drawing/2014/main" id="{F47A09BB-CBFA-0D4E-B2BB-868F53588A20}"/>
              </a:ext>
            </a:extLst>
          </p:cNvPr>
          <p:cNvSpPr>
            <a:spLocks noGrp="1"/>
          </p:cNvSpPr>
          <p:nvPr>
            <p:ph type="body" sz="quarter" idx="18" hasCustomPrompt="1"/>
          </p:nvPr>
        </p:nvSpPr>
        <p:spPr>
          <a:xfrm>
            <a:off x="19046825" y="3140793"/>
            <a:ext cx="4588338" cy="5206794"/>
          </a:xfrm>
        </p:spPr>
        <p:txBody>
          <a:bodyPr/>
          <a:lstStyle>
            <a:lvl1pPr>
              <a:lnSpc>
                <a:spcPct val="100000"/>
              </a:lnSpc>
              <a:spcAft>
                <a:spcPts val="1400"/>
              </a:spcAft>
              <a:defRPr>
                <a:solidFill>
                  <a:schemeClr val="tx1"/>
                </a:solidFill>
              </a:defRPr>
            </a:lvl1pPr>
            <a:lvl2pPr>
              <a:lnSpc>
                <a:spcPct val="117000"/>
              </a:lnSpc>
              <a:spcAft>
                <a:spcPts val="2600"/>
              </a:spcAft>
              <a:defRPr b="0" i="0">
                <a:solidFill>
                  <a:schemeClr val="tx1"/>
                </a:solidFill>
                <a:latin typeface="Helvetica Now Text" panose="020B0504030202020204" pitchFamily="34" charset="77"/>
              </a:defRPr>
            </a:lvl2pPr>
            <a:lvl3pPr>
              <a:lnSpc>
                <a:spcPct val="117000"/>
              </a:lnSpc>
              <a:spcAft>
                <a:spcPts val="2600"/>
              </a:spcAft>
              <a:defRPr b="0" i="0">
                <a:solidFill>
                  <a:schemeClr val="tx1"/>
                </a:solidFill>
                <a:latin typeface="Helvetica Now Text" panose="020B0504030202020204" pitchFamily="34" charset="77"/>
              </a:defRPr>
            </a:lvl3pPr>
            <a:lvl4pPr>
              <a:lnSpc>
                <a:spcPct val="117000"/>
              </a:lnSpc>
              <a:spcAft>
                <a:spcPts val="2600"/>
              </a:spcAft>
              <a:defRPr b="0" i="0">
                <a:solidFill>
                  <a:schemeClr val="tx1"/>
                </a:solidFill>
                <a:latin typeface="Helvetica Now Text" panose="020B0504030202020204" pitchFamily="34" charset="77"/>
              </a:defRPr>
            </a:lvl4pPr>
            <a:lvl5pPr>
              <a:lnSpc>
                <a:spcPct val="117000"/>
              </a:lnSpc>
              <a:spcAft>
                <a:spcPts val="2600"/>
              </a:spcAft>
              <a:defRPr b="0" i="0">
                <a:solidFill>
                  <a:schemeClr val="tx1"/>
                </a:solidFill>
                <a:latin typeface="Helvetica Now Text" panose="020B0504030202020204" pitchFamily="34" charset="77"/>
              </a:defRPr>
            </a:lvl5pPr>
            <a:lvl6pPr indent="-241200">
              <a:lnSpc>
                <a:spcPct val="117000"/>
              </a:lnSpc>
              <a:spcAft>
                <a:spcPts val="2600"/>
              </a:spcAft>
              <a:defRPr b="0" i="0">
                <a:solidFill>
                  <a:schemeClr val="tx2"/>
                </a:solidFill>
                <a:latin typeface="Helvetica Now Text" panose="020B0504030202020204" pitchFamily="34" charset="77"/>
              </a:defRPr>
            </a:lvl6pPr>
          </a:lstStyle>
          <a:p>
            <a:pPr lvl="0"/>
            <a:r>
              <a:rPr lang="en-GB" dirty="0"/>
              <a:t>Type a subheading – First level. Type text Second level. Type bullet Third, Fourth and Fifth level</a:t>
            </a:r>
            <a:endParaRPr lang="en-US" dirty="0"/>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48947233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Title, 2 col content and 1 image">
    <p:spTree>
      <p:nvGrpSpPr>
        <p:cNvPr id="1" name=""/>
        <p:cNvGrpSpPr/>
        <p:nvPr/>
      </p:nvGrpSpPr>
      <p:grpSpPr>
        <a:xfrm>
          <a:off x="0" y="0"/>
          <a:ext cx="0" cy="0"/>
          <a:chOff x="0" y="0"/>
          <a:chExt cx="0" cy="0"/>
        </a:xfrm>
      </p:grpSpPr>
      <p:sp>
        <p:nvSpPr>
          <p:cNvPr id="12" name="Picture Placeholder 11">
            <a:extLst>
              <a:ext uri="{FF2B5EF4-FFF2-40B4-BE49-F238E27FC236}">
                <a16:creationId xmlns:a16="http://schemas.microsoft.com/office/drawing/2014/main" id="{33F0F45A-F682-2D49-8730-9963CCAA667F}"/>
              </a:ext>
            </a:extLst>
          </p:cNvPr>
          <p:cNvSpPr>
            <a:spLocks noGrp="1"/>
          </p:cNvSpPr>
          <p:nvPr>
            <p:ph type="pic" sz="quarter" idx="16"/>
          </p:nvPr>
        </p:nvSpPr>
        <p:spPr>
          <a:xfrm>
            <a:off x="16760825" y="0"/>
            <a:ext cx="7621588" cy="13716000"/>
          </a:xfrm>
        </p:spPr>
        <p:txBody>
          <a:bodyPr tIns="5669280"/>
          <a:lstStyle>
            <a:lvl1pPr algn="ctr">
              <a:defRPr b="0"/>
            </a:lvl1pPr>
          </a:lstStyle>
          <a:p>
            <a:r>
              <a:rPr lang="en-US" dirty="0"/>
              <a:t>Click icon to add picture</a:t>
            </a:r>
            <a:endParaRPr lang="en-GB"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91D568E7-61F5-D04E-995D-81EF41C01A2A}" type="slidenum">
              <a:rPr lang="en-GB" smtClean="0"/>
              <a:pPr/>
              <a:t>‹#›</a:t>
            </a:fld>
            <a:endParaRPr lang="en-GB" dirty="0"/>
          </a:p>
        </p:txBody>
      </p:sp>
      <p:sp>
        <p:nvSpPr>
          <p:cNvPr id="7" name="Footer Placeholder 3">
            <a:extLst>
              <a:ext uri="{FF2B5EF4-FFF2-40B4-BE49-F238E27FC236}">
                <a16:creationId xmlns:a16="http://schemas.microsoft.com/office/drawing/2014/main" id="{87BEC2EE-DF3F-614E-88A6-0E37009C4E63}"/>
              </a:ext>
            </a:extLst>
          </p:cNvPr>
          <p:cNvSpPr>
            <a:spLocks noGrp="1"/>
          </p:cNvSpPr>
          <p:nvPr>
            <p:ph type="ftr" sz="quarter" idx="3"/>
          </p:nvPr>
        </p:nvSpPr>
        <p:spPr>
          <a:xfrm>
            <a:off x="12023125" y="12554568"/>
            <a:ext cx="10077288" cy="730250"/>
          </a:xfrm>
          <a:prstGeom prst="rect">
            <a:avLst/>
          </a:prstGeom>
        </p:spPr>
        <p:txBody>
          <a:bodyPr vert="horz" wrap="square" lIns="0" tIns="0" rIns="0" bIns="0" rtlCol="0" anchor="ctr"/>
          <a:lstStyle>
            <a:lvl1pPr marL="0" marR="0" indent="0" algn="r" defTabSz="1828709" rtl="0" eaLnBrk="1" fontAlgn="auto" latinLnBrk="0" hangingPunct="1">
              <a:lnSpc>
                <a:spcPct val="100000"/>
              </a:lnSpc>
              <a:spcBef>
                <a:spcPts val="0"/>
              </a:spcBef>
              <a:spcAft>
                <a:spcPts val="0"/>
              </a:spcAft>
              <a:buClrTx/>
              <a:buSzTx/>
              <a:buFontTx/>
              <a:buNone/>
              <a:tabLst/>
              <a:defRPr sz="800" b="0" i="0">
                <a:solidFill>
                  <a:schemeClr val="bg1"/>
                </a:solidFill>
                <a:latin typeface="Helvetica Now Text" panose="020B0504030202020204" pitchFamily="34" charset="77"/>
              </a:defRPr>
            </a:lvl1pPr>
          </a:lstStyle>
          <a:p>
            <a:r>
              <a:rPr lang="en-IN" dirty="0"/>
              <a:t> Benefit Manual 2025</a:t>
            </a:r>
            <a:endParaRPr lang="en-GB" dirty="0"/>
          </a:p>
        </p:txBody>
      </p:sp>
      <p:sp>
        <p:nvSpPr>
          <p:cNvPr id="5" name="Title 4">
            <a:extLst>
              <a:ext uri="{FF2B5EF4-FFF2-40B4-BE49-F238E27FC236}">
                <a16:creationId xmlns:a16="http://schemas.microsoft.com/office/drawing/2014/main" id="{E3C57073-C7EE-2841-80E1-0655BC165A7C}"/>
              </a:ext>
            </a:extLst>
          </p:cNvPr>
          <p:cNvSpPr>
            <a:spLocks noGrp="1"/>
          </p:cNvSpPr>
          <p:nvPr>
            <p:ph type="title" hasCustomPrompt="1"/>
          </p:nvPr>
        </p:nvSpPr>
        <p:spPr>
          <a:xfrm>
            <a:off x="2246313" y="936384"/>
            <a:ext cx="13750925" cy="800219"/>
          </a:xfrm>
        </p:spPr>
        <p:txBody>
          <a:bodyPr/>
          <a:lstStyle/>
          <a:p>
            <a:r>
              <a:rPr lang="en-US" dirty="0"/>
              <a:t>Click to add title</a:t>
            </a:r>
            <a:endParaRPr lang="en-GB" dirty="0"/>
          </a:p>
        </p:txBody>
      </p:sp>
      <p:sp>
        <p:nvSpPr>
          <p:cNvPr id="8" name="Subtitle 2">
            <a:extLst>
              <a:ext uri="{FF2B5EF4-FFF2-40B4-BE49-F238E27FC236}">
                <a16:creationId xmlns:a16="http://schemas.microsoft.com/office/drawing/2014/main" id="{962223A4-0309-D041-BC7E-1B4B70A5FBB9}"/>
              </a:ext>
            </a:extLst>
          </p:cNvPr>
          <p:cNvSpPr>
            <a:spLocks noGrp="1"/>
          </p:cNvSpPr>
          <p:nvPr>
            <p:ph type="subTitle" idx="13" hasCustomPrompt="1"/>
          </p:nvPr>
        </p:nvSpPr>
        <p:spPr>
          <a:xfrm>
            <a:off x="2246313" y="1686568"/>
            <a:ext cx="13750925" cy="615553"/>
          </a:xfrm>
        </p:spPr>
        <p:txBody>
          <a:bodyPr wrap="square">
            <a:spAutoFit/>
          </a:bodyPr>
          <a:lstStyle>
            <a:lvl1pPr marL="0" indent="0" algn="l">
              <a:buNone/>
              <a:defRPr sz="4000" b="0" i="0">
                <a:solidFill>
                  <a:schemeClr val="tx1"/>
                </a:solidFill>
                <a:latin typeface="Helvetica Now Text" panose="020B0504030202020204" pitchFamily="34" charset="77"/>
              </a:defRPr>
            </a:lvl1pPr>
            <a:lvl2pPr marL="914354" indent="0" algn="ctr">
              <a:buNone/>
              <a:defRPr sz="4000"/>
            </a:lvl2pPr>
            <a:lvl3pPr marL="1828709" indent="0" algn="ctr">
              <a:buNone/>
              <a:defRPr sz="3600"/>
            </a:lvl3pPr>
            <a:lvl4pPr marL="2743063" indent="0" algn="ctr">
              <a:buNone/>
              <a:defRPr sz="3200"/>
            </a:lvl4pPr>
            <a:lvl5pPr marL="3657417" indent="0" algn="ctr">
              <a:buNone/>
              <a:defRPr sz="3200"/>
            </a:lvl5pPr>
            <a:lvl6pPr marL="4571771" indent="0" algn="ctr">
              <a:buNone/>
              <a:defRPr sz="3200"/>
            </a:lvl6pPr>
            <a:lvl7pPr marL="5486126" indent="0" algn="ctr">
              <a:buNone/>
              <a:defRPr sz="3200"/>
            </a:lvl7pPr>
            <a:lvl8pPr marL="6400480" indent="0" algn="ctr">
              <a:buNone/>
              <a:defRPr sz="3200"/>
            </a:lvl8pPr>
            <a:lvl9pPr marL="7314834" indent="0" algn="ctr">
              <a:buNone/>
              <a:defRPr sz="3200"/>
            </a:lvl9pPr>
          </a:lstStyle>
          <a:p>
            <a:pPr lvl="0"/>
            <a:r>
              <a:rPr lang="en-GB" dirty="0"/>
              <a:t>Click to add subhead</a:t>
            </a:r>
            <a:endParaRPr lang="en-US" dirty="0"/>
          </a:p>
        </p:txBody>
      </p:sp>
      <p:sp>
        <p:nvSpPr>
          <p:cNvPr id="9" name="Text Placeholder 8">
            <a:extLst>
              <a:ext uri="{FF2B5EF4-FFF2-40B4-BE49-F238E27FC236}">
                <a16:creationId xmlns:a16="http://schemas.microsoft.com/office/drawing/2014/main" id="{C9E4C97E-00D5-394C-B6B1-5D95FD196B6C}"/>
              </a:ext>
            </a:extLst>
          </p:cNvPr>
          <p:cNvSpPr>
            <a:spLocks noGrp="1"/>
          </p:cNvSpPr>
          <p:nvPr>
            <p:ph type="body" sz="quarter" idx="14" hasCustomPrompt="1"/>
          </p:nvPr>
        </p:nvSpPr>
        <p:spPr>
          <a:xfrm>
            <a:off x="2261760" y="3126481"/>
            <a:ext cx="6184333" cy="8862569"/>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GB" dirty="0"/>
              <a:t>Type a subheading – First level. Type text Second level. Type bullet Third, Fourth and Fifth level</a:t>
            </a:r>
            <a:endParaRPr lang="en-US" dirty="0"/>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5" name="Text Placeholder 8">
            <a:extLst>
              <a:ext uri="{FF2B5EF4-FFF2-40B4-BE49-F238E27FC236}">
                <a16:creationId xmlns:a16="http://schemas.microsoft.com/office/drawing/2014/main" id="{E8CCE00E-6A41-1C48-A182-3BE9BB39784F}"/>
              </a:ext>
            </a:extLst>
          </p:cNvPr>
          <p:cNvSpPr>
            <a:spLocks noGrp="1"/>
          </p:cNvSpPr>
          <p:nvPr>
            <p:ph type="body" sz="quarter" idx="15" hasCustomPrompt="1"/>
          </p:nvPr>
        </p:nvSpPr>
        <p:spPr>
          <a:xfrm>
            <a:off x="9120125" y="3126481"/>
            <a:ext cx="6184333" cy="8862569"/>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GB" dirty="0"/>
              <a:t>Type a subheading – First level. Type text Second level. Type bullet Third, Fourth and Fifth level</a:t>
            </a:r>
            <a:endParaRPr lang="en-US" dirty="0"/>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39922605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Title, 1 col content and 1 image">
    <p:spTree>
      <p:nvGrpSpPr>
        <p:cNvPr id="1" name=""/>
        <p:cNvGrpSpPr/>
        <p:nvPr/>
      </p:nvGrpSpPr>
      <p:grpSpPr>
        <a:xfrm>
          <a:off x="0" y="0"/>
          <a:ext cx="0" cy="0"/>
          <a:chOff x="0" y="0"/>
          <a:chExt cx="0" cy="0"/>
        </a:xfrm>
      </p:grpSpPr>
      <p:sp>
        <p:nvSpPr>
          <p:cNvPr id="12" name="Picture Placeholder 11">
            <a:extLst>
              <a:ext uri="{FF2B5EF4-FFF2-40B4-BE49-F238E27FC236}">
                <a16:creationId xmlns:a16="http://schemas.microsoft.com/office/drawing/2014/main" id="{33F0F45A-F682-2D49-8730-9963CCAA667F}"/>
              </a:ext>
            </a:extLst>
          </p:cNvPr>
          <p:cNvSpPr>
            <a:spLocks noGrp="1"/>
          </p:cNvSpPr>
          <p:nvPr>
            <p:ph type="pic" sz="quarter" idx="16"/>
          </p:nvPr>
        </p:nvSpPr>
        <p:spPr>
          <a:xfrm>
            <a:off x="16760825" y="0"/>
            <a:ext cx="7621588" cy="13716000"/>
          </a:xfrm>
        </p:spPr>
        <p:txBody>
          <a:bodyPr tIns="5669280"/>
          <a:lstStyle>
            <a:lvl1pPr algn="ctr">
              <a:defRPr b="0"/>
            </a:lvl1pPr>
          </a:lstStyle>
          <a:p>
            <a:r>
              <a:rPr lang="en-US" dirty="0"/>
              <a:t>Click icon to add picture</a:t>
            </a:r>
            <a:endParaRPr lang="en-GB"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91D568E7-61F5-D04E-995D-81EF41C01A2A}" type="slidenum">
              <a:rPr lang="en-GB" smtClean="0"/>
              <a:pPr/>
              <a:t>‹#›</a:t>
            </a:fld>
            <a:endParaRPr lang="en-GB" dirty="0"/>
          </a:p>
        </p:txBody>
      </p:sp>
      <p:sp>
        <p:nvSpPr>
          <p:cNvPr id="7" name="Footer Placeholder 3">
            <a:extLst>
              <a:ext uri="{FF2B5EF4-FFF2-40B4-BE49-F238E27FC236}">
                <a16:creationId xmlns:a16="http://schemas.microsoft.com/office/drawing/2014/main" id="{87BEC2EE-DF3F-614E-88A6-0E37009C4E63}"/>
              </a:ext>
            </a:extLst>
          </p:cNvPr>
          <p:cNvSpPr>
            <a:spLocks noGrp="1"/>
          </p:cNvSpPr>
          <p:nvPr>
            <p:ph type="ftr" sz="quarter" idx="3"/>
          </p:nvPr>
        </p:nvSpPr>
        <p:spPr>
          <a:xfrm>
            <a:off x="12023125" y="12554568"/>
            <a:ext cx="10077288" cy="730250"/>
          </a:xfrm>
          <a:prstGeom prst="rect">
            <a:avLst/>
          </a:prstGeom>
        </p:spPr>
        <p:txBody>
          <a:bodyPr vert="horz" wrap="square" lIns="0" tIns="0" rIns="0" bIns="0" rtlCol="0" anchor="ctr"/>
          <a:lstStyle>
            <a:lvl1pPr marL="0" marR="0" indent="0" algn="r" defTabSz="1828709" rtl="0" eaLnBrk="1" fontAlgn="auto" latinLnBrk="0" hangingPunct="1">
              <a:lnSpc>
                <a:spcPct val="100000"/>
              </a:lnSpc>
              <a:spcBef>
                <a:spcPts val="0"/>
              </a:spcBef>
              <a:spcAft>
                <a:spcPts val="0"/>
              </a:spcAft>
              <a:buClrTx/>
              <a:buSzTx/>
              <a:buFontTx/>
              <a:buNone/>
              <a:tabLst/>
              <a:defRPr sz="800" b="0" i="0">
                <a:solidFill>
                  <a:schemeClr val="bg1"/>
                </a:solidFill>
                <a:latin typeface="Helvetica Now Text" panose="020B0504030202020204" pitchFamily="34" charset="77"/>
              </a:defRPr>
            </a:lvl1pPr>
          </a:lstStyle>
          <a:p>
            <a:r>
              <a:rPr lang="en-IN" dirty="0"/>
              <a:t> Benefit Manual 2025</a:t>
            </a:r>
            <a:endParaRPr lang="en-GB" dirty="0"/>
          </a:p>
        </p:txBody>
      </p:sp>
      <p:sp>
        <p:nvSpPr>
          <p:cNvPr id="5" name="Title 4">
            <a:extLst>
              <a:ext uri="{FF2B5EF4-FFF2-40B4-BE49-F238E27FC236}">
                <a16:creationId xmlns:a16="http://schemas.microsoft.com/office/drawing/2014/main" id="{E3C57073-C7EE-2841-80E1-0655BC165A7C}"/>
              </a:ext>
            </a:extLst>
          </p:cNvPr>
          <p:cNvSpPr>
            <a:spLocks noGrp="1"/>
          </p:cNvSpPr>
          <p:nvPr>
            <p:ph type="title" hasCustomPrompt="1"/>
          </p:nvPr>
        </p:nvSpPr>
        <p:spPr>
          <a:xfrm>
            <a:off x="2246313" y="936384"/>
            <a:ext cx="13750925" cy="800219"/>
          </a:xfrm>
        </p:spPr>
        <p:txBody>
          <a:bodyPr/>
          <a:lstStyle/>
          <a:p>
            <a:r>
              <a:rPr lang="en-US" dirty="0"/>
              <a:t>Click to add title</a:t>
            </a:r>
            <a:endParaRPr lang="en-GB" dirty="0"/>
          </a:p>
        </p:txBody>
      </p:sp>
      <p:sp>
        <p:nvSpPr>
          <p:cNvPr id="8" name="Subtitle 2">
            <a:extLst>
              <a:ext uri="{FF2B5EF4-FFF2-40B4-BE49-F238E27FC236}">
                <a16:creationId xmlns:a16="http://schemas.microsoft.com/office/drawing/2014/main" id="{962223A4-0309-D041-BC7E-1B4B70A5FBB9}"/>
              </a:ext>
            </a:extLst>
          </p:cNvPr>
          <p:cNvSpPr>
            <a:spLocks noGrp="1"/>
          </p:cNvSpPr>
          <p:nvPr>
            <p:ph type="subTitle" idx="13" hasCustomPrompt="1"/>
          </p:nvPr>
        </p:nvSpPr>
        <p:spPr>
          <a:xfrm>
            <a:off x="2246313" y="1686568"/>
            <a:ext cx="13750925" cy="615553"/>
          </a:xfrm>
        </p:spPr>
        <p:txBody>
          <a:bodyPr wrap="square">
            <a:spAutoFit/>
          </a:bodyPr>
          <a:lstStyle>
            <a:lvl1pPr marL="0" indent="0" algn="l">
              <a:buNone/>
              <a:defRPr sz="4000" b="0" i="0">
                <a:solidFill>
                  <a:schemeClr val="tx1"/>
                </a:solidFill>
                <a:latin typeface="Helvetica Now Text" panose="020B0504030202020204" pitchFamily="34" charset="77"/>
              </a:defRPr>
            </a:lvl1pPr>
            <a:lvl2pPr marL="914354" indent="0" algn="ctr">
              <a:buNone/>
              <a:defRPr sz="4000"/>
            </a:lvl2pPr>
            <a:lvl3pPr marL="1828709" indent="0" algn="ctr">
              <a:buNone/>
              <a:defRPr sz="3600"/>
            </a:lvl3pPr>
            <a:lvl4pPr marL="2743063" indent="0" algn="ctr">
              <a:buNone/>
              <a:defRPr sz="3200"/>
            </a:lvl4pPr>
            <a:lvl5pPr marL="3657417" indent="0" algn="ctr">
              <a:buNone/>
              <a:defRPr sz="3200"/>
            </a:lvl5pPr>
            <a:lvl6pPr marL="4571771" indent="0" algn="ctr">
              <a:buNone/>
              <a:defRPr sz="3200"/>
            </a:lvl6pPr>
            <a:lvl7pPr marL="5486126" indent="0" algn="ctr">
              <a:buNone/>
              <a:defRPr sz="3200"/>
            </a:lvl7pPr>
            <a:lvl8pPr marL="6400480" indent="0" algn="ctr">
              <a:buNone/>
              <a:defRPr sz="3200"/>
            </a:lvl8pPr>
            <a:lvl9pPr marL="7314834" indent="0" algn="ctr">
              <a:buNone/>
              <a:defRPr sz="3200"/>
            </a:lvl9pPr>
          </a:lstStyle>
          <a:p>
            <a:r>
              <a:rPr lang="en-GB" dirty="0"/>
              <a:t>Click to add subhead</a:t>
            </a:r>
            <a:endParaRPr lang="en-US" dirty="0"/>
          </a:p>
        </p:txBody>
      </p:sp>
      <p:sp>
        <p:nvSpPr>
          <p:cNvPr id="9" name="Text Placeholder 8">
            <a:extLst>
              <a:ext uri="{FF2B5EF4-FFF2-40B4-BE49-F238E27FC236}">
                <a16:creationId xmlns:a16="http://schemas.microsoft.com/office/drawing/2014/main" id="{C9E4C97E-00D5-394C-B6B1-5D95FD196B6C}"/>
              </a:ext>
            </a:extLst>
          </p:cNvPr>
          <p:cNvSpPr>
            <a:spLocks noGrp="1"/>
          </p:cNvSpPr>
          <p:nvPr>
            <p:ph type="body" sz="quarter" idx="14" hasCustomPrompt="1"/>
          </p:nvPr>
        </p:nvSpPr>
        <p:spPr>
          <a:xfrm>
            <a:off x="2261761" y="3126481"/>
            <a:ext cx="13735478" cy="8902951"/>
          </a:xfrm>
        </p:spPr>
        <p:txBody>
          <a:bodyPr/>
          <a:lstStyle/>
          <a:p>
            <a:pPr lvl="0"/>
            <a:r>
              <a:rPr lang="en-GB" dirty="0"/>
              <a:t>Type a subheading – First level. Type text Second level. Type bullet Third, Fourth and Fifth level</a:t>
            </a:r>
            <a:endParaRPr lang="en-US" dirty="0"/>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44688397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Title, 1 col content and large image">
    <p:spTree>
      <p:nvGrpSpPr>
        <p:cNvPr id="1" name=""/>
        <p:cNvGrpSpPr/>
        <p:nvPr/>
      </p:nvGrpSpPr>
      <p:grpSpPr>
        <a:xfrm>
          <a:off x="0" y="0"/>
          <a:ext cx="0" cy="0"/>
          <a:chOff x="0" y="0"/>
          <a:chExt cx="0" cy="0"/>
        </a:xfrm>
      </p:grpSpPr>
      <p:sp>
        <p:nvSpPr>
          <p:cNvPr id="12" name="Picture Placeholder 11">
            <a:extLst>
              <a:ext uri="{FF2B5EF4-FFF2-40B4-BE49-F238E27FC236}">
                <a16:creationId xmlns:a16="http://schemas.microsoft.com/office/drawing/2014/main" id="{33F0F45A-F682-2D49-8730-9963CCAA667F}"/>
              </a:ext>
            </a:extLst>
          </p:cNvPr>
          <p:cNvSpPr>
            <a:spLocks noGrp="1"/>
          </p:cNvSpPr>
          <p:nvPr>
            <p:ph type="pic" sz="quarter" idx="16"/>
          </p:nvPr>
        </p:nvSpPr>
        <p:spPr>
          <a:xfrm>
            <a:off x="10666414" y="0"/>
            <a:ext cx="13716000" cy="13716000"/>
          </a:xfrm>
        </p:spPr>
        <p:txBody>
          <a:bodyPr tIns="5669280"/>
          <a:lstStyle>
            <a:lvl1pPr algn="ctr">
              <a:defRPr b="0"/>
            </a:lvl1pPr>
          </a:lstStyle>
          <a:p>
            <a:r>
              <a:rPr lang="en-US" dirty="0"/>
              <a:t>Click icon to add picture</a:t>
            </a:r>
            <a:endParaRPr lang="en-GB"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91D568E7-61F5-D04E-995D-81EF41C01A2A}" type="slidenum">
              <a:rPr lang="en-GB" smtClean="0"/>
              <a:pPr/>
              <a:t>‹#›</a:t>
            </a:fld>
            <a:endParaRPr lang="en-GB" dirty="0"/>
          </a:p>
        </p:txBody>
      </p:sp>
      <p:sp>
        <p:nvSpPr>
          <p:cNvPr id="7" name="Footer Placeholder 3">
            <a:extLst>
              <a:ext uri="{FF2B5EF4-FFF2-40B4-BE49-F238E27FC236}">
                <a16:creationId xmlns:a16="http://schemas.microsoft.com/office/drawing/2014/main" id="{87BEC2EE-DF3F-614E-88A6-0E37009C4E63}"/>
              </a:ext>
            </a:extLst>
          </p:cNvPr>
          <p:cNvSpPr>
            <a:spLocks noGrp="1"/>
          </p:cNvSpPr>
          <p:nvPr>
            <p:ph type="ftr" sz="quarter" idx="3"/>
          </p:nvPr>
        </p:nvSpPr>
        <p:spPr>
          <a:xfrm>
            <a:off x="12023125" y="12554568"/>
            <a:ext cx="10077288" cy="730250"/>
          </a:xfrm>
          <a:prstGeom prst="rect">
            <a:avLst/>
          </a:prstGeom>
        </p:spPr>
        <p:txBody>
          <a:bodyPr vert="horz" wrap="square" lIns="0" tIns="0" rIns="0" bIns="0" rtlCol="0" anchor="ctr"/>
          <a:lstStyle>
            <a:lvl1pPr marL="0" marR="0" indent="0" algn="r" defTabSz="1828709" rtl="0" eaLnBrk="1" fontAlgn="auto" latinLnBrk="0" hangingPunct="1">
              <a:lnSpc>
                <a:spcPct val="100000"/>
              </a:lnSpc>
              <a:spcBef>
                <a:spcPts val="0"/>
              </a:spcBef>
              <a:spcAft>
                <a:spcPts val="0"/>
              </a:spcAft>
              <a:buClrTx/>
              <a:buSzTx/>
              <a:buFontTx/>
              <a:buNone/>
              <a:tabLst/>
              <a:defRPr sz="800" b="0" i="0">
                <a:solidFill>
                  <a:schemeClr val="bg1"/>
                </a:solidFill>
                <a:latin typeface="Helvetica Now Text" panose="020B0504030202020204" pitchFamily="34" charset="77"/>
              </a:defRPr>
            </a:lvl1pPr>
          </a:lstStyle>
          <a:p>
            <a:r>
              <a:rPr lang="en-IN" dirty="0"/>
              <a:t> Benefit Manual 2025</a:t>
            </a:r>
            <a:endParaRPr lang="en-GB" dirty="0"/>
          </a:p>
        </p:txBody>
      </p:sp>
      <p:sp>
        <p:nvSpPr>
          <p:cNvPr id="5" name="Title 4">
            <a:extLst>
              <a:ext uri="{FF2B5EF4-FFF2-40B4-BE49-F238E27FC236}">
                <a16:creationId xmlns:a16="http://schemas.microsoft.com/office/drawing/2014/main" id="{E3C57073-C7EE-2841-80E1-0655BC165A7C}"/>
              </a:ext>
            </a:extLst>
          </p:cNvPr>
          <p:cNvSpPr>
            <a:spLocks noGrp="1"/>
          </p:cNvSpPr>
          <p:nvPr>
            <p:ph type="title" hasCustomPrompt="1"/>
          </p:nvPr>
        </p:nvSpPr>
        <p:spPr>
          <a:xfrm>
            <a:off x="2246314" y="936384"/>
            <a:ext cx="7656511" cy="800219"/>
          </a:xfrm>
        </p:spPr>
        <p:txBody>
          <a:bodyPr/>
          <a:lstStyle/>
          <a:p>
            <a:r>
              <a:rPr lang="en-US" dirty="0"/>
              <a:t>Click to add title</a:t>
            </a:r>
            <a:endParaRPr lang="en-GB" dirty="0"/>
          </a:p>
        </p:txBody>
      </p:sp>
      <p:sp>
        <p:nvSpPr>
          <p:cNvPr id="8" name="Subtitle 2">
            <a:extLst>
              <a:ext uri="{FF2B5EF4-FFF2-40B4-BE49-F238E27FC236}">
                <a16:creationId xmlns:a16="http://schemas.microsoft.com/office/drawing/2014/main" id="{962223A4-0309-D041-BC7E-1B4B70A5FBB9}"/>
              </a:ext>
            </a:extLst>
          </p:cNvPr>
          <p:cNvSpPr>
            <a:spLocks noGrp="1"/>
          </p:cNvSpPr>
          <p:nvPr>
            <p:ph type="subTitle" idx="13" hasCustomPrompt="1"/>
          </p:nvPr>
        </p:nvSpPr>
        <p:spPr>
          <a:xfrm>
            <a:off x="2246314" y="1686568"/>
            <a:ext cx="7656511" cy="615553"/>
          </a:xfrm>
        </p:spPr>
        <p:txBody>
          <a:bodyPr wrap="square">
            <a:spAutoFit/>
          </a:bodyPr>
          <a:lstStyle>
            <a:lvl1pPr marL="0" indent="0" algn="l">
              <a:buNone/>
              <a:defRPr sz="4000" b="0" i="0">
                <a:solidFill>
                  <a:schemeClr val="tx1"/>
                </a:solidFill>
                <a:latin typeface="Helvetica Now Text" panose="020B0504030202020204" pitchFamily="34" charset="77"/>
              </a:defRPr>
            </a:lvl1pPr>
            <a:lvl2pPr marL="914354" indent="0" algn="ctr">
              <a:buNone/>
              <a:defRPr sz="4000"/>
            </a:lvl2pPr>
            <a:lvl3pPr marL="1828709" indent="0" algn="ctr">
              <a:buNone/>
              <a:defRPr sz="3600"/>
            </a:lvl3pPr>
            <a:lvl4pPr marL="2743063" indent="0" algn="ctr">
              <a:buNone/>
              <a:defRPr sz="3200"/>
            </a:lvl4pPr>
            <a:lvl5pPr marL="3657417" indent="0" algn="ctr">
              <a:buNone/>
              <a:defRPr sz="3200"/>
            </a:lvl5pPr>
            <a:lvl6pPr marL="4571771" indent="0" algn="ctr">
              <a:buNone/>
              <a:defRPr sz="3200"/>
            </a:lvl6pPr>
            <a:lvl7pPr marL="5486126" indent="0" algn="ctr">
              <a:buNone/>
              <a:defRPr sz="3200"/>
            </a:lvl7pPr>
            <a:lvl8pPr marL="6400480" indent="0" algn="ctr">
              <a:buNone/>
              <a:defRPr sz="3200"/>
            </a:lvl8pPr>
            <a:lvl9pPr marL="7314834" indent="0" algn="ctr">
              <a:buNone/>
              <a:defRPr sz="3200"/>
            </a:lvl9pPr>
          </a:lstStyle>
          <a:p>
            <a:r>
              <a:rPr lang="en-GB" dirty="0"/>
              <a:t>Click to add subhead</a:t>
            </a:r>
            <a:endParaRPr lang="en-US" dirty="0"/>
          </a:p>
        </p:txBody>
      </p:sp>
      <p:sp>
        <p:nvSpPr>
          <p:cNvPr id="10" name="Text Placeholder 8">
            <a:extLst>
              <a:ext uri="{FF2B5EF4-FFF2-40B4-BE49-F238E27FC236}">
                <a16:creationId xmlns:a16="http://schemas.microsoft.com/office/drawing/2014/main" id="{847EF4F2-8463-C345-BD26-41417596A8BA}"/>
              </a:ext>
            </a:extLst>
          </p:cNvPr>
          <p:cNvSpPr>
            <a:spLocks noGrp="1"/>
          </p:cNvSpPr>
          <p:nvPr>
            <p:ph type="body" sz="quarter" idx="14" hasCustomPrompt="1"/>
          </p:nvPr>
        </p:nvSpPr>
        <p:spPr>
          <a:xfrm>
            <a:off x="2261761" y="3126481"/>
            <a:ext cx="6877478" cy="8902951"/>
          </a:xfrm>
        </p:spPr>
        <p:txBody>
          <a:bodyPr/>
          <a:lstStyle/>
          <a:p>
            <a:pPr lvl="0"/>
            <a:r>
              <a:rPr lang="en-GB" dirty="0"/>
              <a:t>Type a subheading – First level. Type text Second level. Type bullet Third, Fourth and Fifth level</a:t>
            </a:r>
            <a:endParaRPr lang="en-US" dirty="0"/>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98079675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Contacts">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lvl1pPr>
              <a:defRPr>
                <a:solidFill>
                  <a:schemeClr val="tx1"/>
                </a:solidFill>
              </a:defRPr>
            </a:lvl1pPr>
          </a:lstStyle>
          <a:p>
            <a:fld id="{91D568E7-61F5-D04E-995D-81EF41C01A2A}" type="slidenum">
              <a:rPr lang="en-GB" smtClean="0"/>
              <a:pPr/>
              <a:t>‹#›</a:t>
            </a:fld>
            <a:endParaRPr lang="en-GB" dirty="0"/>
          </a:p>
        </p:txBody>
      </p:sp>
      <p:sp>
        <p:nvSpPr>
          <p:cNvPr id="7" name="Footer Placeholder 3">
            <a:extLst>
              <a:ext uri="{FF2B5EF4-FFF2-40B4-BE49-F238E27FC236}">
                <a16:creationId xmlns:a16="http://schemas.microsoft.com/office/drawing/2014/main" id="{87BEC2EE-DF3F-614E-88A6-0E37009C4E63}"/>
              </a:ext>
            </a:extLst>
          </p:cNvPr>
          <p:cNvSpPr>
            <a:spLocks noGrp="1"/>
          </p:cNvSpPr>
          <p:nvPr>
            <p:ph type="ftr" sz="quarter" idx="3"/>
          </p:nvPr>
        </p:nvSpPr>
        <p:spPr>
          <a:xfrm>
            <a:off x="12023125" y="12554568"/>
            <a:ext cx="10077288" cy="730250"/>
          </a:xfrm>
          <a:prstGeom prst="rect">
            <a:avLst/>
          </a:prstGeom>
        </p:spPr>
        <p:txBody>
          <a:bodyPr vert="horz" wrap="square" lIns="0" tIns="0" rIns="0" bIns="0" rtlCol="0" anchor="ctr"/>
          <a:lstStyle>
            <a:lvl1pPr marL="0" marR="0" indent="0" algn="r" defTabSz="1828709" rtl="0" eaLnBrk="1" fontAlgn="auto" latinLnBrk="0" hangingPunct="1">
              <a:lnSpc>
                <a:spcPct val="100000"/>
              </a:lnSpc>
              <a:spcBef>
                <a:spcPts val="0"/>
              </a:spcBef>
              <a:spcAft>
                <a:spcPts val="0"/>
              </a:spcAft>
              <a:buClrTx/>
              <a:buSzTx/>
              <a:buFontTx/>
              <a:buNone/>
              <a:tabLst/>
              <a:defRPr sz="800" b="0" i="0">
                <a:solidFill>
                  <a:schemeClr val="tx1"/>
                </a:solidFill>
                <a:latin typeface="Helvetica Now Text" panose="020B0504030202020204" pitchFamily="34" charset="77"/>
              </a:defRPr>
            </a:lvl1pPr>
          </a:lstStyle>
          <a:p>
            <a:r>
              <a:rPr lang="en-IN" dirty="0"/>
              <a:t> Benefit Manual 2025</a:t>
            </a:r>
            <a:endParaRPr lang="en-GB" dirty="0"/>
          </a:p>
        </p:txBody>
      </p:sp>
      <p:sp>
        <p:nvSpPr>
          <p:cNvPr id="10" name="Text Placeholder 9">
            <a:extLst>
              <a:ext uri="{FF2B5EF4-FFF2-40B4-BE49-F238E27FC236}">
                <a16:creationId xmlns:a16="http://schemas.microsoft.com/office/drawing/2014/main" id="{C1B5DE5E-701C-F94A-8940-19FE453292C7}"/>
              </a:ext>
            </a:extLst>
          </p:cNvPr>
          <p:cNvSpPr>
            <a:spLocks noGrp="1"/>
          </p:cNvSpPr>
          <p:nvPr>
            <p:ph type="body" sz="quarter" idx="14" hasCustomPrompt="1"/>
          </p:nvPr>
        </p:nvSpPr>
        <p:spPr>
          <a:xfrm>
            <a:off x="2270932" y="3115610"/>
            <a:ext cx="6109482" cy="345479"/>
          </a:xfrm>
        </p:spPr>
        <p:txBody>
          <a:bodyPr wrap="square">
            <a:spAutoFit/>
          </a:bodyPr>
          <a:lstStyle>
            <a:lvl1pPr marL="0">
              <a:lnSpc>
                <a:spcPct val="117000"/>
              </a:lnSpc>
              <a:spcAft>
                <a:spcPts val="1000"/>
              </a:spcAft>
              <a:defRPr sz="2000" b="0">
                <a:solidFill>
                  <a:schemeClr val="tx1"/>
                </a:solidFill>
              </a:defRPr>
            </a:lvl1pPr>
            <a:lvl2pPr marL="0">
              <a:lnSpc>
                <a:spcPct val="117000"/>
              </a:lnSpc>
              <a:spcAft>
                <a:spcPts val="1000"/>
              </a:spcAft>
              <a:defRPr/>
            </a:lvl2pPr>
            <a:lvl3pPr marL="0" indent="0">
              <a:lnSpc>
                <a:spcPct val="117000"/>
              </a:lnSpc>
              <a:spcAft>
                <a:spcPts val="1000"/>
              </a:spcAft>
              <a:buFont typeface="Arial" panose="020B0604020202020204" pitchFamily="34" charset="0"/>
              <a:buNone/>
              <a:tabLst/>
              <a:defRPr/>
            </a:lvl3pPr>
            <a:lvl4pPr marL="0" indent="0">
              <a:lnSpc>
                <a:spcPct val="117000"/>
              </a:lnSpc>
              <a:spcAft>
                <a:spcPts val="1000"/>
              </a:spcAft>
              <a:buFont typeface="Arial" panose="020B0604020202020204" pitchFamily="34" charset="0"/>
              <a:buNone/>
              <a:tabLst/>
              <a:defRPr/>
            </a:lvl4pPr>
            <a:lvl5pPr marL="0" indent="0">
              <a:lnSpc>
                <a:spcPct val="117000"/>
              </a:lnSpc>
              <a:spcAft>
                <a:spcPts val="1000"/>
              </a:spcAft>
              <a:buFont typeface="Arial" panose="020B0604020202020204" pitchFamily="34" charset="0"/>
              <a:buNone/>
              <a:tabLst/>
              <a:defRPr/>
            </a:lvl5pPr>
          </a:lstStyle>
          <a:p>
            <a:pPr lvl="0"/>
            <a:r>
              <a:rPr lang="en-US" dirty="0"/>
              <a:t>Click to add text</a:t>
            </a:r>
          </a:p>
        </p:txBody>
      </p:sp>
      <p:sp>
        <p:nvSpPr>
          <p:cNvPr id="13" name="Text Placeholder 9">
            <a:extLst>
              <a:ext uri="{FF2B5EF4-FFF2-40B4-BE49-F238E27FC236}">
                <a16:creationId xmlns:a16="http://schemas.microsoft.com/office/drawing/2014/main" id="{B6F1B50A-A6CD-454A-BF8F-179FABBD814A}"/>
              </a:ext>
            </a:extLst>
          </p:cNvPr>
          <p:cNvSpPr>
            <a:spLocks noGrp="1"/>
          </p:cNvSpPr>
          <p:nvPr>
            <p:ph type="body" sz="quarter" idx="15" hasCustomPrompt="1"/>
          </p:nvPr>
        </p:nvSpPr>
        <p:spPr>
          <a:xfrm>
            <a:off x="2270932" y="5549094"/>
            <a:ext cx="3059893" cy="1425775"/>
          </a:xfrm>
        </p:spPr>
        <p:txBody>
          <a:bodyPr wrap="square">
            <a:spAutoFit/>
          </a:bodyPr>
          <a:lstStyle>
            <a:lvl1pPr marL="0">
              <a:lnSpc>
                <a:spcPct val="117000"/>
              </a:lnSpc>
              <a:spcBef>
                <a:spcPts val="1000"/>
              </a:spcBef>
              <a:spcAft>
                <a:spcPts val="0"/>
              </a:spcAft>
              <a:defRPr sz="2000" b="1">
                <a:solidFill>
                  <a:schemeClr val="tx1"/>
                </a:solidFill>
              </a:defRPr>
            </a:lvl1pPr>
            <a:lvl2pPr marL="0">
              <a:lnSpc>
                <a:spcPct val="117000"/>
              </a:lnSpc>
              <a:spcAft>
                <a:spcPts val="1000"/>
              </a:spcAft>
              <a:defRPr>
                <a:solidFill>
                  <a:schemeClr val="tx1"/>
                </a:solidFill>
              </a:defRPr>
            </a:lvl2pPr>
            <a:lvl3pPr marL="0" indent="0">
              <a:lnSpc>
                <a:spcPct val="117000"/>
              </a:lnSpc>
              <a:spcAft>
                <a:spcPts val="1000"/>
              </a:spcAft>
              <a:buFont typeface="Arial" panose="020B0604020202020204" pitchFamily="34" charset="0"/>
              <a:buNone/>
              <a:tabLst/>
              <a:defRPr/>
            </a:lvl3pPr>
            <a:lvl4pPr marL="0" indent="0">
              <a:lnSpc>
                <a:spcPct val="117000"/>
              </a:lnSpc>
              <a:spcAft>
                <a:spcPts val="0"/>
              </a:spcAft>
              <a:buFont typeface="Arial" panose="020B0604020202020204" pitchFamily="34" charset="0"/>
              <a:buNone/>
              <a:tabLst/>
              <a:defRPr/>
            </a:lvl4pPr>
            <a:lvl5pPr marL="0" indent="0">
              <a:lnSpc>
                <a:spcPct val="117000"/>
              </a:lnSpc>
              <a:spcAft>
                <a:spcPts val="0"/>
              </a:spcAft>
              <a:buFont typeface="Arial" panose="020B0604020202020204" pitchFamily="34" charset="0"/>
              <a:buNone/>
              <a:tabLst/>
              <a:defRPr/>
            </a:lvl5pPr>
          </a:lstStyle>
          <a:p>
            <a:pPr lvl="0"/>
            <a:r>
              <a:rPr lang="en-US" dirty="0"/>
              <a:t>Click to add bold text First level. Click to add text Second level</a:t>
            </a:r>
          </a:p>
          <a:p>
            <a:pPr lvl="1"/>
            <a:r>
              <a:rPr lang="en-US" dirty="0"/>
              <a:t>Second level</a:t>
            </a:r>
          </a:p>
        </p:txBody>
      </p:sp>
      <p:sp>
        <p:nvSpPr>
          <p:cNvPr id="16" name="Text Placeholder 9">
            <a:extLst>
              <a:ext uri="{FF2B5EF4-FFF2-40B4-BE49-F238E27FC236}">
                <a16:creationId xmlns:a16="http://schemas.microsoft.com/office/drawing/2014/main" id="{92BB6A5F-4A27-3A45-A3A2-B24C0CFCE194}"/>
              </a:ext>
            </a:extLst>
          </p:cNvPr>
          <p:cNvSpPr>
            <a:spLocks noGrp="1"/>
          </p:cNvSpPr>
          <p:nvPr>
            <p:ph type="body" sz="quarter" idx="16" hasCustomPrompt="1"/>
          </p:nvPr>
        </p:nvSpPr>
        <p:spPr>
          <a:xfrm>
            <a:off x="2270932" y="7350064"/>
            <a:ext cx="3059893" cy="1425775"/>
          </a:xfrm>
        </p:spPr>
        <p:txBody>
          <a:bodyPr wrap="square">
            <a:spAutoFit/>
          </a:bodyPr>
          <a:lstStyle>
            <a:lvl1pPr marL="0">
              <a:lnSpc>
                <a:spcPct val="117000"/>
              </a:lnSpc>
              <a:spcBef>
                <a:spcPts val="1000"/>
              </a:spcBef>
              <a:spcAft>
                <a:spcPts val="0"/>
              </a:spcAft>
              <a:defRPr sz="2000" b="1">
                <a:solidFill>
                  <a:schemeClr val="tx1"/>
                </a:solidFill>
              </a:defRPr>
            </a:lvl1pPr>
            <a:lvl2pPr marL="0">
              <a:lnSpc>
                <a:spcPct val="117000"/>
              </a:lnSpc>
              <a:spcAft>
                <a:spcPts val="1000"/>
              </a:spcAft>
              <a:defRPr>
                <a:solidFill>
                  <a:schemeClr val="tx1"/>
                </a:solidFill>
              </a:defRPr>
            </a:lvl2pPr>
            <a:lvl3pPr marL="0" indent="0">
              <a:lnSpc>
                <a:spcPct val="117000"/>
              </a:lnSpc>
              <a:spcAft>
                <a:spcPts val="1000"/>
              </a:spcAft>
              <a:buFont typeface="Arial" panose="020B0604020202020204" pitchFamily="34" charset="0"/>
              <a:buNone/>
              <a:tabLst/>
              <a:defRPr/>
            </a:lvl3pPr>
            <a:lvl4pPr marL="0" indent="0">
              <a:lnSpc>
                <a:spcPct val="117000"/>
              </a:lnSpc>
              <a:spcAft>
                <a:spcPts val="0"/>
              </a:spcAft>
              <a:buFont typeface="Arial" panose="020B0604020202020204" pitchFamily="34" charset="0"/>
              <a:buNone/>
              <a:tabLst/>
              <a:defRPr/>
            </a:lvl4pPr>
            <a:lvl5pPr marL="0" indent="0">
              <a:lnSpc>
                <a:spcPct val="117000"/>
              </a:lnSpc>
              <a:spcAft>
                <a:spcPts val="0"/>
              </a:spcAft>
              <a:buFont typeface="Arial" panose="020B0604020202020204" pitchFamily="34" charset="0"/>
              <a:buNone/>
              <a:tabLst/>
              <a:defRPr/>
            </a:lvl5pPr>
          </a:lstStyle>
          <a:p>
            <a:pPr lvl="0"/>
            <a:r>
              <a:rPr lang="en-US" dirty="0"/>
              <a:t>Click to add bold text First level. Click to add text Second level</a:t>
            </a:r>
          </a:p>
          <a:p>
            <a:pPr lvl="1"/>
            <a:r>
              <a:rPr lang="en-US" dirty="0"/>
              <a:t>Second level</a:t>
            </a:r>
          </a:p>
        </p:txBody>
      </p:sp>
      <p:sp>
        <p:nvSpPr>
          <p:cNvPr id="17" name="Text Placeholder 9">
            <a:extLst>
              <a:ext uri="{FF2B5EF4-FFF2-40B4-BE49-F238E27FC236}">
                <a16:creationId xmlns:a16="http://schemas.microsoft.com/office/drawing/2014/main" id="{F40F0EBB-2640-1C41-B3A1-4727F17E0E39}"/>
              </a:ext>
            </a:extLst>
          </p:cNvPr>
          <p:cNvSpPr>
            <a:spLocks noGrp="1"/>
          </p:cNvSpPr>
          <p:nvPr>
            <p:ph type="body" sz="quarter" idx="17" hasCustomPrompt="1"/>
          </p:nvPr>
        </p:nvSpPr>
        <p:spPr>
          <a:xfrm>
            <a:off x="2270932" y="9151033"/>
            <a:ext cx="3059893" cy="1425775"/>
          </a:xfrm>
        </p:spPr>
        <p:txBody>
          <a:bodyPr wrap="square">
            <a:spAutoFit/>
          </a:bodyPr>
          <a:lstStyle>
            <a:lvl1pPr marL="0">
              <a:lnSpc>
                <a:spcPct val="117000"/>
              </a:lnSpc>
              <a:spcBef>
                <a:spcPts val="1000"/>
              </a:spcBef>
              <a:spcAft>
                <a:spcPts val="0"/>
              </a:spcAft>
              <a:defRPr sz="2000" b="1">
                <a:solidFill>
                  <a:schemeClr val="tx1"/>
                </a:solidFill>
              </a:defRPr>
            </a:lvl1pPr>
            <a:lvl2pPr marL="0">
              <a:lnSpc>
                <a:spcPct val="117000"/>
              </a:lnSpc>
              <a:spcAft>
                <a:spcPts val="1000"/>
              </a:spcAft>
              <a:defRPr>
                <a:solidFill>
                  <a:schemeClr val="tx1"/>
                </a:solidFill>
              </a:defRPr>
            </a:lvl2pPr>
            <a:lvl3pPr marL="0" indent="0">
              <a:lnSpc>
                <a:spcPct val="117000"/>
              </a:lnSpc>
              <a:spcAft>
                <a:spcPts val="1000"/>
              </a:spcAft>
              <a:buFont typeface="Arial" panose="020B0604020202020204" pitchFamily="34" charset="0"/>
              <a:buNone/>
              <a:tabLst/>
              <a:defRPr/>
            </a:lvl3pPr>
            <a:lvl4pPr marL="0" indent="0">
              <a:lnSpc>
                <a:spcPct val="117000"/>
              </a:lnSpc>
              <a:spcAft>
                <a:spcPts val="0"/>
              </a:spcAft>
              <a:buFont typeface="Arial" panose="020B0604020202020204" pitchFamily="34" charset="0"/>
              <a:buNone/>
              <a:tabLst/>
              <a:defRPr/>
            </a:lvl4pPr>
            <a:lvl5pPr marL="0" indent="0">
              <a:lnSpc>
                <a:spcPct val="117000"/>
              </a:lnSpc>
              <a:spcAft>
                <a:spcPts val="0"/>
              </a:spcAft>
              <a:buFont typeface="Arial" panose="020B0604020202020204" pitchFamily="34" charset="0"/>
              <a:buNone/>
              <a:tabLst/>
              <a:defRPr/>
            </a:lvl5pPr>
          </a:lstStyle>
          <a:p>
            <a:pPr lvl="0"/>
            <a:r>
              <a:rPr lang="en-US" dirty="0"/>
              <a:t>Click to add bold text First level. Click to add text Second level</a:t>
            </a:r>
          </a:p>
          <a:p>
            <a:pPr lvl="1"/>
            <a:r>
              <a:rPr lang="en-US" dirty="0"/>
              <a:t>Second level</a:t>
            </a:r>
          </a:p>
        </p:txBody>
      </p:sp>
      <p:sp>
        <p:nvSpPr>
          <p:cNvPr id="18" name="Text Placeholder 9">
            <a:extLst>
              <a:ext uri="{FF2B5EF4-FFF2-40B4-BE49-F238E27FC236}">
                <a16:creationId xmlns:a16="http://schemas.microsoft.com/office/drawing/2014/main" id="{1CE64662-D4B3-5249-ABA5-6779DB4C0A29}"/>
              </a:ext>
            </a:extLst>
          </p:cNvPr>
          <p:cNvSpPr>
            <a:spLocks noGrp="1"/>
          </p:cNvSpPr>
          <p:nvPr>
            <p:ph type="body" sz="quarter" idx="18" hasCustomPrompt="1"/>
          </p:nvPr>
        </p:nvSpPr>
        <p:spPr>
          <a:xfrm>
            <a:off x="6089558" y="5549094"/>
            <a:ext cx="3059893" cy="1425775"/>
          </a:xfrm>
        </p:spPr>
        <p:txBody>
          <a:bodyPr wrap="square">
            <a:spAutoFit/>
          </a:bodyPr>
          <a:lstStyle>
            <a:lvl1pPr marL="0">
              <a:lnSpc>
                <a:spcPct val="117000"/>
              </a:lnSpc>
              <a:spcBef>
                <a:spcPts val="800"/>
              </a:spcBef>
              <a:spcAft>
                <a:spcPts val="0"/>
              </a:spcAft>
              <a:defRPr sz="2000" b="1">
                <a:solidFill>
                  <a:schemeClr val="tx1"/>
                </a:solidFill>
              </a:defRPr>
            </a:lvl1pPr>
            <a:lvl2pPr marL="0">
              <a:lnSpc>
                <a:spcPct val="117000"/>
              </a:lnSpc>
              <a:spcAft>
                <a:spcPts val="1000"/>
              </a:spcAft>
              <a:defRPr>
                <a:solidFill>
                  <a:schemeClr val="tx1"/>
                </a:solidFill>
              </a:defRPr>
            </a:lvl2pPr>
            <a:lvl3pPr marL="0" indent="0">
              <a:lnSpc>
                <a:spcPct val="117000"/>
              </a:lnSpc>
              <a:spcAft>
                <a:spcPts val="1000"/>
              </a:spcAft>
              <a:buFont typeface="Arial" panose="020B0604020202020204" pitchFamily="34" charset="0"/>
              <a:buNone/>
              <a:tabLst/>
              <a:defRPr/>
            </a:lvl3pPr>
            <a:lvl4pPr marL="0" indent="0">
              <a:lnSpc>
                <a:spcPct val="117000"/>
              </a:lnSpc>
              <a:spcAft>
                <a:spcPts val="0"/>
              </a:spcAft>
              <a:buFont typeface="Arial" panose="020B0604020202020204" pitchFamily="34" charset="0"/>
              <a:buNone/>
              <a:tabLst/>
              <a:defRPr/>
            </a:lvl4pPr>
            <a:lvl5pPr marL="0" indent="0">
              <a:lnSpc>
                <a:spcPct val="117000"/>
              </a:lnSpc>
              <a:spcAft>
                <a:spcPts val="0"/>
              </a:spcAft>
              <a:buFont typeface="Arial" panose="020B0604020202020204" pitchFamily="34" charset="0"/>
              <a:buNone/>
              <a:tabLst/>
              <a:defRPr/>
            </a:lvl5pPr>
          </a:lstStyle>
          <a:p>
            <a:pPr lvl="0"/>
            <a:r>
              <a:rPr lang="en-US" dirty="0"/>
              <a:t>Click to add bold text First level. Click to add text Second level</a:t>
            </a:r>
          </a:p>
          <a:p>
            <a:pPr lvl="1"/>
            <a:r>
              <a:rPr lang="en-US" dirty="0"/>
              <a:t>Second level</a:t>
            </a:r>
          </a:p>
        </p:txBody>
      </p:sp>
      <p:sp>
        <p:nvSpPr>
          <p:cNvPr id="19" name="Text Placeholder 9">
            <a:extLst>
              <a:ext uri="{FF2B5EF4-FFF2-40B4-BE49-F238E27FC236}">
                <a16:creationId xmlns:a16="http://schemas.microsoft.com/office/drawing/2014/main" id="{4A7D8163-732A-F54A-8B73-00C95459C7BD}"/>
              </a:ext>
            </a:extLst>
          </p:cNvPr>
          <p:cNvSpPr>
            <a:spLocks noGrp="1"/>
          </p:cNvSpPr>
          <p:nvPr>
            <p:ph type="body" sz="quarter" idx="19" hasCustomPrompt="1"/>
          </p:nvPr>
        </p:nvSpPr>
        <p:spPr>
          <a:xfrm>
            <a:off x="6089558" y="7350064"/>
            <a:ext cx="3059893" cy="1425775"/>
          </a:xfrm>
        </p:spPr>
        <p:txBody>
          <a:bodyPr wrap="square">
            <a:spAutoFit/>
          </a:bodyPr>
          <a:lstStyle>
            <a:lvl1pPr marL="0">
              <a:lnSpc>
                <a:spcPct val="117000"/>
              </a:lnSpc>
              <a:spcBef>
                <a:spcPts val="1000"/>
              </a:spcBef>
              <a:spcAft>
                <a:spcPts val="0"/>
              </a:spcAft>
              <a:defRPr sz="2000" b="1">
                <a:solidFill>
                  <a:schemeClr val="tx1"/>
                </a:solidFill>
              </a:defRPr>
            </a:lvl1pPr>
            <a:lvl2pPr marL="0">
              <a:lnSpc>
                <a:spcPct val="117000"/>
              </a:lnSpc>
              <a:spcAft>
                <a:spcPts val="1000"/>
              </a:spcAft>
              <a:defRPr>
                <a:solidFill>
                  <a:schemeClr val="tx1"/>
                </a:solidFill>
              </a:defRPr>
            </a:lvl2pPr>
            <a:lvl3pPr marL="0" indent="0">
              <a:lnSpc>
                <a:spcPct val="117000"/>
              </a:lnSpc>
              <a:spcAft>
                <a:spcPts val="1000"/>
              </a:spcAft>
              <a:buFont typeface="Arial" panose="020B0604020202020204" pitchFamily="34" charset="0"/>
              <a:buNone/>
              <a:tabLst/>
              <a:defRPr/>
            </a:lvl3pPr>
            <a:lvl4pPr marL="0" indent="0">
              <a:lnSpc>
                <a:spcPct val="117000"/>
              </a:lnSpc>
              <a:spcAft>
                <a:spcPts val="0"/>
              </a:spcAft>
              <a:buFont typeface="Arial" panose="020B0604020202020204" pitchFamily="34" charset="0"/>
              <a:buNone/>
              <a:tabLst/>
              <a:defRPr/>
            </a:lvl4pPr>
            <a:lvl5pPr marL="0" indent="0">
              <a:lnSpc>
                <a:spcPct val="117000"/>
              </a:lnSpc>
              <a:spcAft>
                <a:spcPts val="0"/>
              </a:spcAft>
              <a:buFont typeface="Arial" panose="020B0604020202020204" pitchFamily="34" charset="0"/>
              <a:buNone/>
              <a:tabLst/>
              <a:defRPr/>
            </a:lvl5pPr>
          </a:lstStyle>
          <a:p>
            <a:pPr lvl="0"/>
            <a:r>
              <a:rPr lang="en-US" dirty="0"/>
              <a:t>Click to add bold text First level. Click to add text Second level</a:t>
            </a:r>
          </a:p>
          <a:p>
            <a:pPr lvl="1"/>
            <a:r>
              <a:rPr lang="en-US" dirty="0"/>
              <a:t>Second level</a:t>
            </a:r>
          </a:p>
        </p:txBody>
      </p:sp>
      <p:sp>
        <p:nvSpPr>
          <p:cNvPr id="20" name="Text Placeholder 9">
            <a:extLst>
              <a:ext uri="{FF2B5EF4-FFF2-40B4-BE49-F238E27FC236}">
                <a16:creationId xmlns:a16="http://schemas.microsoft.com/office/drawing/2014/main" id="{42D5C87C-08A5-3F42-8CC3-9D155CECEC9E}"/>
              </a:ext>
            </a:extLst>
          </p:cNvPr>
          <p:cNvSpPr>
            <a:spLocks noGrp="1"/>
          </p:cNvSpPr>
          <p:nvPr>
            <p:ph type="body" sz="quarter" idx="20" hasCustomPrompt="1"/>
          </p:nvPr>
        </p:nvSpPr>
        <p:spPr>
          <a:xfrm>
            <a:off x="6089558" y="9151033"/>
            <a:ext cx="3059893" cy="1425775"/>
          </a:xfrm>
        </p:spPr>
        <p:txBody>
          <a:bodyPr wrap="square">
            <a:spAutoFit/>
          </a:bodyPr>
          <a:lstStyle>
            <a:lvl1pPr marL="0">
              <a:lnSpc>
                <a:spcPct val="117000"/>
              </a:lnSpc>
              <a:spcBef>
                <a:spcPts val="1000"/>
              </a:spcBef>
              <a:spcAft>
                <a:spcPts val="0"/>
              </a:spcAft>
              <a:defRPr sz="2000" b="1">
                <a:solidFill>
                  <a:schemeClr val="tx1"/>
                </a:solidFill>
              </a:defRPr>
            </a:lvl1pPr>
            <a:lvl2pPr marL="0">
              <a:lnSpc>
                <a:spcPct val="117000"/>
              </a:lnSpc>
              <a:spcAft>
                <a:spcPts val="1000"/>
              </a:spcAft>
              <a:defRPr>
                <a:solidFill>
                  <a:schemeClr val="tx1"/>
                </a:solidFill>
              </a:defRPr>
            </a:lvl2pPr>
            <a:lvl3pPr marL="0" indent="0">
              <a:lnSpc>
                <a:spcPct val="117000"/>
              </a:lnSpc>
              <a:spcAft>
                <a:spcPts val="1000"/>
              </a:spcAft>
              <a:buFont typeface="Arial" panose="020B0604020202020204" pitchFamily="34" charset="0"/>
              <a:buNone/>
              <a:tabLst/>
              <a:defRPr/>
            </a:lvl3pPr>
            <a:lvl4pPr marL="0" indent="0">
              <a:lnSpc>
                <a:spcPct val="117000"/>
              </a:lnSpc>
              <a:spcAft>
                <a:spcPts val="0"/>
              </a:spcAft>
              <a:buFont typeface="Arial" panose="020B0604020202020204" pitchFamily="34" charset="0"/>
              <a:buNone/>
              <a:tabLst/>
              <a:defRPr/>
            </a:lvl4pPr>
            <a:lvl5pPr marL="0" indent="0">
              <a:lnSpc>
                <a:spcPct val="117000"/>
              </a:lnSpc>
              <a:spcAft>
                <a:spcPts val="0"/>
              </a:spcAft>
              <a:buFont typeface="Arial" panose="020B0604020202020204" pitchFamily="34" charset="0"/>
              <a:buNone/>
              <a:tabLst/>
              <a:defRPr/>
            </a:lvl5pPr>
          </a:lstStyle>
          <a:p>
            <a:pPr lvl="0"/>
            <a:r>
              <a:rPr lang="en-US" dirty="0"/>
              <a:t>Click to add bold text First level. Click to add text Second level</a:t>
            </a:r>
          </a:p>
          <a:p>
            <a:pPr lvl="1"/>
            <a:r>
              <a:rPr lang="en-US" dirty="0"/>
              <a:t>Second level</a:t>
            </a:r>
          </a:p>
        </p:txBody>
      </p:sp>
      <p:sp>
        <p:nvSpPr>
          <p:cNvPr id="22" name="Text Placeholder 9">
            <a:extLst>
              <a:ext uri="{FF2B5EF4-FFF2-40B4-BE49-F238E27FC236}">
                <a16:creationId xmlns:a16="http://schemas.microsoft.com/office/drawing/2014/main" id="{833593CB-E635-AD44-BA7D-B4DB0B562D78}"/>
              </a:ext>
            </a:extLst>
          </p:cNvPr>
          <p:cNvSpPr>
            <a:spLocks noGrp="1"/>
          </p:cNvSpPr>
          <p:nvPr>
            <p:ph type="body" sz="quarter" idx="21" hasCustomPrompt="1"/>
          </p:nvPr>
        </p:nvSpPr>
        <p:spPr>
          <a:xfrm>
            <a:off x="9890712" y="3115610"/>
            <a:ext cx="6168815" cy="2197525"/>
          </a:xfrm>
        </p:spPr>
        <p:txBody>
          <a:bodyPr wrap="square">
            <a:spAutoFit/>
          </a:bodyPr>
          <a:lstStyle>
            <a:lvl1pPr marL="0">
              <a:lnSpc>
                <a:spcPct val="117000"/>
              </a:lnSpc>
              <a:spcBef>
                <a:spcPts val="0"/>
              </a:spcBef>
              <a:spcAft>
                <a:spcPts val="800"/>
              </a:spcAft>
              <a:defRPr sz="2000" b="1">
                <a:solidFill>
                  <a:schemeClr val="tx1"/>
                </a:solidFill>
              </a:defRPr>
            </a:lvl1pPr>
            <a:lvl2pPr marL="0">
              <a:lnSpc>
                <a:spcPct val="117000"/>
              </a:lnSpc>
              <a:spcAft>
                <a:spcPts val="1000"/>
              </a:spcAft>
              <a:defRPr>
                <a:solidFill>
                  <a:schemeClr val="tx1"/>
                </a:solidFill>
              </a:defRPr>
            </a:lvl2pPr>
            <a:lvl3pPr marL="0" indent="0">
              <a:lnSpc>
                <a:spcPct val="117000"/>
              </a:lnSpc>
              <a:spcBef>
                <a:spcPts val="1000"/>
              </a:spcBef>
              <a:spcAft>
                <a:spcPts val="500"/>
              </a:spcAft>
              <a:buFont typeface="Arial" panose="020B0604020202020204" pitchFamily="34" charset="0"/>
              <a:buNone/>
              <a:tabLst/>
              <a:defRPr sz="1000" b="1" i="0">
                <a:solidFill>
                  <a:schemeClr val="tx1"/>
                </a:solidFill>
                <a:latin typeface="Helvetica Now Text" panose="020B0504030202020204" pitchFamily="34" charset="77"/>
              </a:defRPr>
            </a:lvl3pPr>
            <a:lvl4pPr marL="0" indent="0">
              <a:lnSpc>
                <a:spcPct val="100000"/>
              </a:lnSpc>
              <a:spcAft>
                <a:spcPts val="500"/>
              </a:spcAft>
              <a:buFont typeface="Arial" panose="020B0604020202020204" pitchFamily="34" charset="0"/>
              <a:buNone/>
              <a:tabLst/>
              <a:defRPr sz="1000" b="0" i="0">
                <a:solidFill>
                  <a:schemeClr val="tx1"/>
                </a:solidFill>
                <a:latin typeface="Helvetica Now Text" panose="020B0504030202020204" pitchFamily="34" charset="77"/>
              </a:defRPr>
            </a:lvl4pPr>
            <a:lvl5pPr marL="0" indent="0">
              <a:lnSpc>
                <a:spcPct val="117000"/>
              </a:lnSpc>
              <a:spcAft>
                <a:spcPts val="0"/>
              </a:spcAft>
              <a:buFont typeface="Arial" panose="020B0604020202020204" pitchFamily="34" charset="0"/>
              <a:buNone/>
              <a:tabLst/>
              <a:defRPr/>
            </a:lvl5pPr>
          </a:lstStyle>
          <a:p>
            <a:pPr lvl="0"/>
            <a:r>
              <a:rPr lang="en-US" dirty="0"/>
              <a:t>Click to add bold text First level. Click to add text Second level. Click to add small text bold Third level. Click to add small text Fourth level </a:t>
            </a:r>
          </a:p>
          <a:p>
            <a:pPr lvl="1"/>
            <a:r>
              <a:rPr lang="en-US" dirty="0"/>
              <a:t>Second level</a:t>
            </a:r>
          </a:p>
          <a:p>
            <a:pPr lvl="2"/>
            <a:r>
              <a:rPr lang="en-US" dirty="0"/>
              <a:t>Third level</a:t>
            </a:r>
          </a:p>
          <a:p>
            <a:pPr lvl="3"/>
            <a:r>
              <a:rPr lang="en-US" dirty="0"/>
              <a:t>Fourth level</a:t>
            </a:r>
          </a:p>
        </p:txBody>
      </p:sp>
      <p:sp>
        <p:nvSpPr>
          <p:cNvPr id="14" name="Title 4">
            <a:extLst>
              <a:ext uri="{FF2B5EF4-FFF2-40B4-BE49-F238E27FC236}">
                <a16:creationId xmlns:a16="http://schemas.microsoft.com/office/drawing/2014/main" id="{A616470C-5D44-1543-BC17-F6DB941BB05A}"/>
              </a:ext>
            </a:extLst>
          </p:cNvPr>
          <p:cNvSpPr>
            <a:spLocks noGrp="1"/>
          </p:cNvSpPr>
          <p:nvPr>
            <p:ph type="title" hasCustomPrompt="1"/>
          </p:nvPr>
        </p:nvSpPr>
        <p:spPr>
          <a:xfrm>
            <a:off x="2246313" y="936384"/>
            <a:ext cx="21372512" cy="800219"/>
          </a:xfrm>
        </p:spPr>
        <p:txBody>
          <a:bodyPr/>
          <a:lstStyle/>
          <a:p>
            <a:r>
              <a:rPr lang="en-US" dirty="0"/>
              <a:t>Contacts – click to add title</a:t>
            </a:r>
            <a:endParaRPr lang="en-GB" dirty="0"/>
          </a:p>
        </p:txBody>
      </p:sp>
      <p:sp>
        <p:nvSpPr>
          <p:cNvPr id="15" name="Subtitle 2">
            <a:extLst>
              <a:ext uri="{FF2B5EF4-FFF2-40B4-BE49-F238E27FC236}">
                <a16:creationId xmlns:a16="http://schemas.microsoft.com/office/drawing/2014/main" id="{56B70E86-3214-1440-AB9C-6ABFB8CFCF04}"/>
              </a:ext>
            </a:extLst>
          </p:cNvPr>
          <p:cNvSpPr>
            <a:spLocks noGrp="1"/>
          </p:cNvSpPr>
          <p:nvPr>
            <p:ph type="subTitle" idx="13" hasCustomPrompt="1"/>
          </p:nvPr>
        </p:nvSpPr>
        <p:spPr>
          <a:xfrm>
            <a:off x="2246313" y="1686568"/>
            <a:ext cx="21372512" cy="615553"/>
          </a:xfrm>
        </p:spPr>
        <p:txBody>
          <a:bodyPr wrap="square">
            <a:spAutoFit/>
          </a:bodyPr>
          <a:lstStyle>
            <a:lvl1pPr marL="0" indent="0" algn="l">
              <a:buNone/>
              <a:defRPr sz="4000" b="0" i="0">
                <a:solidFill>
                  <a:schemeClr val="tx1"/>
                </a:solidFill>
                <a:latin typeface="Helvetica Now Text" panose="020B0504030202020204" pitchFamily="34" charset="77"/>
              </a:defRPr>
            </a:lvl1pPr>
            <a:lvl2pPr marL="914354" indent="0" algn="ctr">
              <a:buNone/>
              <a:defRPr sz="4000"/>
            </a:lvl2pPr>
            <a:lvl3pPr marL="1828709" indent="0" algn="ctr">
              <a:buNone/>
              <a:defRPr sz="3600"/>
            </a:lvl3pPr>
            <a:lvl4pPr marL="2743063" indent="0" algn="ctr">
              <a:buNone/>
              <a:defRPr sz="3200"/>
            </a:lvl4pPr>
            <a:lvl5pPr marL="3657417" indent="0" algn="ctr">
              <a:buNone/>
              <a:defRPr sz="3200"/>
            </a:lvl5pPr>
            <a:lvl6pPr marL="4571771" indent="0" algn="ctr">
              <a:buNone/>
              <a:defRPr sz="3200"/>
            </a:lvl6pPr>
            <a:lvl7pPr marL="5486126" indent="0" algn="ctr">
              <a:buNone/>
              <a:defRPr sz="3200"/>
            </a:lvl7pPr>
            <a:lvl8pPr marL="6400480" indent="0" algn="ctr">
              <a:buNone/>
              <a:defRPr sz="3200"/>
            </a:lvl8pPr>
            <a:lvl9pPr marL="7314834" indent="0" algn="ctr">
              <a:buNone/>
              <a:defRPr sz="3200"/>
            </a:lvl9pPr>
          </a:lstStyle>
          <a:p>
            <a:r>
              <a:rPr lang="en-GB" dirty="0"/>
              <a:t>Click to add subhead</a:t>
            </a:r>
            <a:endParaRPr lang="en-US" dirty="0"/>
          </a:p>
        </p:txBody>
      </p:sp>
    </p:spTree>
    <p:extLst>
      <p:ext uri="{BB962C8B-B14F-4D97-AF65-F5344CB8AC3E}">
        <p14:creationId xmlns:p14="http://schemas.microsoft.com/office/powerpoint/2010/main" val="192562866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Agenda Discussion">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lvl1pPr>
              <a:defRPr>
                <a:solidFill>
                  <a:schemeClr val="tx1"/>
                </a:solidFill>
              </a:defRPr>
            </a:lvl1pPr>
          </a:lstStyle>
          <a:p>
            <a:fld id="{91D568E7-61F5-D04E-995D-81EF41C01A2A}" type="slidenum">
              <a:rPr lang="en-GB" smtClean="0"/>
              <a:pPr/>
              <a:t>‹#›</a:t>
            </a:fld>
            <a:endParaRPr lang="en-GB" dirty="0"/>
          </a:p>
        </p:txBody>
      </p:sp>
      <p:sp>
        <p:nvSpPr>
          <p:cNvPr id="7" name="Footer Placeholder 3">
            <a:extLst>
              <a:ext uri="{FF2B5EF4-FFF2-40B4-BE49-F238E27FC236}">
                <a16:creationId xmlns:a16="http://schemas.microsoft.com/office/drawing/2014/main" id="{87BEC2EE-DF3F-614E-88A6-0E37009C4E63}"/>
              </a:ext>
            </a:extLst>
          </p:cNvPr>
          <p:cNvSpPr>
            <a:spLocks noGrp="1"/>
          </p:cNvSpPr>
          <p:nvPr>
            <p:ph type="ftr" sz="quarter" idx="3"/>
          </p:nvPr>
        </p:nvSpPr>
        <p:spPr>
          <a:xfrm>
            <a:off x="12023125" y="12554568"/>
            <a:ext cx="10077288" cy="730250"/>
          </a:xfrm>
          <a:prstGeom prst="rect">
            <a:avLst/>
          </a:prstGeom>
        </p:spPr>
        <p:txBody>
          <a:bodyPr vert="horz" wrap="square" lIns="0" tIns="0" rIns="0" bIns="0" rtlCol="0" anchor="ctr"/>
          <a:lstStyle>
            <a:lvl1pPr marL="0" marR="0" indent="0" algn="r" defTabSz="1828709" rtl="0" eaLnBrk="1" fontAlgn="auto" latinLnBrk="0" hangingPunct="1">
              <a:lnSpc>
                <a:spcPct val="100000"/>
              </a:lnSpc>
              <a:spcBef>
                <a:spcPts val="0"/>
              </a:spcBef>
              <a:spcAft>
                <a:spcPts val="0"/>
              </a:spcAft>
              <a:buClrTx/>
              <a:buSzTx/>
              <a:buFontTx/>
              <a:buNone/>
              <a:tabLst/>
              <a:defRPr sz="800" b="0" i="0">
                <a:solidFill>
                  <a:schemeClr val="tx1"/>
                </a:solidFill>
                <a:latin typeface="Helvetica Now Text" panose="020B0504030202020204" pitchFamily="34" charset="77"/>
              </a:defRPr>
            </a:lvl1pPr>
          </a:lstStyle>
          <a:p>
            <a:r>
              <a:rPr lang="en-IN" dirty="0"/>
              <a:t> Benefit Manual 2025</a:t>
            </a:r>
            <a:endParaRPr lang="en-GB" dirty="0"/>
          </a:p>
        </p:txBody>
      </p:sp>
      <p:sp>
        <p:nvSpPr>
          <p:cNvPr id="25" name="Text Placeholder 24">
            <a:extLst>
              <a:ext uri="{FF2B5EF4-FFF2-40B4-BE49-F238E27FC236}">
                <a16:creationId xmlns:a16="http://schemas.microsoft.com/office/drawing/2014/main" id="{4E910327-66FD-5940-AD7F-B69B8A244A9F}"/>
              </a:ext>
            </a:extLst>
          </p:cNvPr>
          <p:cNvSpPr>
            <a:spLocks noGrp="1"/>
          </p:cNvSpPr>
          <p:nvPr>
            <p:ph type="body" sz="quarter" idx="14" hasCustomPrompt="1"/>
          </p:nvPr>
        </p:nvSpPr>
        <p:spPr>
          <a:xfrm>
            <a:off x="2297239" y="4908613"/>
            <a:ext cx="3848100" cy="2921000"/>
          </a:xfrm>
        </p:spPr>
        <p:txBody>
          <a:bodyPr/>
          <a:lstStyle>
            <a:lvl1pPr>
              <a:spcAft>
                <a:spcPts val="800"/>
              </a:spcAft>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GB" dirty="0"/>
              <a:t>Type a subheading – First level. Type text Second level. Type bullet Third, Fourth and Fifth level</a:t>
            </a:r>
            <a:endParaRPr lang="en-US" dirty="0"/>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6" name="Text Placeholder 24">
            <a:extLst>
              <a:ext uri="{FF2B5EF4-FFF2-40B4-BE49-F238E27FC236}">
                <a16:creationId xmlns:a16="http://schemas.microsoft.com/office/drawing/2014/main" id="{72E2517E-1DD9-2A41-A8C4-BC4A9768F3B4}"/>
              </a:ext>
            </a:extLst>
          </p:cNvPr>
          <p:cNvSpPr>
            <a:spLocks noGrp="1"/>
          </p:cNvSpPr>
          <p:nvPr>
            <p:ph type="body" sz="quarter" idx="15" hasCustomPrompt="1"/>
          </p:nvPr>
        </p:nvSpPr>
        <p:spPr>
          <a:xfrm>
            <a:off x="7624826" y="4908613"/>
            <a:ext cx="3848100" cy="2921000"/>
          </a:xfrm>
        </p:spPr>
        <p:txBody>
          <a:bodyPr/>
          <a:lstStyle>
            <a:lvl1pPr>
              <a:spcAft>
                <a:spcPts val="800"/>
              </a:spcAft>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GB" dirty="0"/>
              <a:t>Type a subheading – First level. Type text Second level. Type bullet Third, Fourth and Fifth level</a:t>
            </a:r>
            <a:endParaRPr lang="en-US" dirty="0"/>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7" name="Text Placeholder 24">
            <a:extLst>
              <a:ext uri="{FF2B5EF4-FFF2-40B4-BE49-F238E27FC236}">
                <a16:creationId xmlns:a16="http://schemas.microsoft.com/office/drawing/2014/main" id="{0F228426-CF81-2046-8520-D8823BD034F9}"/>
              </a:ext>
            </a:extLst>
          </p:cNvPr>
          <p:cNvSpPr>
            <a:spLocks noGrp="1"/>
          </p:cNvSpPr>
          <p:nvPr>
            <p:ph type="body" sz="quarter" idx="16" hasCustomPrompt="1"/>
          </p:nvPr>
        </p:nvSpPr>
        <p:spPr>
          <a:xfrm>
            <a:off x="12952413" y="4908613"/>
            <a:ext cx="3848100" cy="2921000"/>
          </a:xfrm>
        </p:spPr>
        <p:txBody>
          <a:bodyPr/>
          <a:lstStyle>
            <a:lvl1pPr>
              <a:spcAft>
                <a:spcPts val="800"/>
              </a:spcAft>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GB" dirty="0"/>
              <a:t>Type a subheading – First level. Type text Second level. Type bullet Third, Fourth and Fifth level </a:t>
            </a:r>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8" name="Text Placeholder 24">
            <a:extLst>
              <a:ext uri="{FF2B5EF4-FFF2-40B4-BE49-F238E27FC236}">
                <a16:creationId xmlns:a16="http://schemas.microsoft.com/office/drawing/2014/main" id="{BE23F920-5C18-B34A-8211-35DA063D9C52}"/>
              </a:ext>
            </a:extLst>
          </p:cNvPr>
          <p:cNvSpPr>
            <a:spLocks noGrp="1"/>
          </p:cNvSpPr>
          <p:nvPr>
            <p:ph type="body" sz="quarter" idx="17"/>
          </p:nvPr>
        </p:nvSpPr>
        <p:spPr>
          <a:xfrm>
            <a:off x="18280000" y="4908613"/>
            <a:ext cx="3848100" cy="2921000"/>
          </a:xfrm>
        </p:spPr>
        <p:txBody>
          <a:bodyPr/>
          <a:lstStyle>
            <a:lvl1pPr>
              <a:spcAft>
                <a:spcPts val="800"/>
              </a:spcAft>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3" name="Title 2">
            <a:extLst>
              <a:ext uri="{FF2B5EF4-FFF2-40B4-BE49-F238E27FC236}">
                <a16:creationId xmlns:a16="http://schemas.microsoft.com/office/drawing/2014/main" id="{7B4A37B2-4A9E-0843-BCD6-4733431C4A9F}"/>
              </a:ext>
            </a:extLst>
          </p:cNvPr>
          <p:cNvSpPr>
            <a:spLocks noGrp="1"/>
          </p:cNvSpPr>
          <p:nvPr>
            <p:ph type="title" hasCustomPrompt="1"/>
          </p:nvPr>
        </p:nvSpPr>
        <p:spPr/>
        <p:txBody>
          <a:bodyPr/>
          <a:lstStyle/>
          <a:p>
            <a:r>
              <a:rPr lang="en-GB" dirty="0"/>
              <a:t>Click to add title</a:t>
            </a:r>
          </a:p>
        </p:txBody>
      </p:sp>
      <p:sp>
        <p:nvSpPr>
          <p:cNvPr id="12" name="Subtitle 2">
            <a:extLst>
              <a:ext uri="{FF2B5EF4-FFF2-40B4-BE49-F238E27FC236}">
                <a16:creationId xmlns:a16="http://schemas.microsoft.com/office/drawing/2014/main" id="{F5CCAC0F-B7AD-3249-877F-A0604EDE6319}"/>
              </a:ext>
            </a:extLst>
          </p:cNvPr>
          <p:cNvSpPr>
            <a:spLocks noGrp="1"/>
          </p:cNvSpPr>
          <p:nvPr>
            <p:ph type="subTitle" idx="13" hasCustomPrompt="1"/>
          </p:nvPr>
        </p:nvSpPr>
        <p:spPr>
          <a:xfrm>
            <a:off x="2246313" y="1686568"/>
            <a:ext cx="21372512" cy="615553"/>
          </a:xfrm>
        </p:spPr>
        <p:txBody>
          <a:bodyPr wrap="square">
            <a:spAutoFit/>
          </a:bodyPr>
          <a:lstStyle>
            <a:lvl1pPr marL="0" indent="0" algn="l">
              <a:buNone/>
              <a:defRPr sz="4000" b="0" i="0">
                <a:solidFill>
                  <a:schemeClr val="tx1"/>
                </a:solidFill>
                <a:latin typeface="Helvetica Now Text" panose="020B0504030202020204" pitchFamily="34" charset="77"/>
              </a:defRPr>
            </a:lvl1pPr>
            <a:lvl2pPr marL="914354" indent="0" algn="ctr">
              <a:buNone/>
              <a:defRPr sz="4000"/>
            </a:lvl2pPr>
            <a:lvl3pPr marL="1828709" indent="0" algn="ctr">
              <a:buNone/>
              <a:defRPr sz="3600"/>
            </a:lvl3pPr>
            <a:lvl4pPr marL="2743063" indent="0" algn="ctr">
              <a:buNone/>
              <a:defRPr sz="3200"/>
            </a:lvl4pPr>
            <a:lvl5pPr marL="3657417" indent="0" algn="ctr">
              <a:buNone/>
              <a:defRPr sz="3200"/>
            </a:lvl5pPr>
            <a:lvl6pPr marL="4571771" indent="0" algn="ctr">
              <a:buNone/>
              <a:defRPr sz="3200"/>
            </a:lvl6pPr>
            <a:lvl7pPr marL="5486126" indent="0" algn="ctr">
              <a:buNone/>
              <a:defRPr sz="3200"/>
            </a:lvl7pPr>
            <a:lvl8pPr marL="6400480" indent="0" algn="ctr">
              <a:buNone/>
              <a:defRPr sz="3200"/>
            </a:lvl8pPr>
            <a:lvl9pPr marL="7314834" indent="0" algn="ctr">
              <a:buNone/>
              <a:defRPr sz="3200"/>
            </a:lvl9pPr>
          </a:lstStyle>
          <a:p>
            <a:r>
              <a:rPr lang="en-GB" dirty="0"/>
              <a:t>Click to add subhead</a:t>
            </a:r>
            <a:endParaRPr lang="en-US" dirty="0"/>
          </a:p>
        </p:txBody>
      </p:sp>
    </p:spTree>
    <p:extLst>
      <p:ext uri="{BB962C8B-B14F-4D97-AF65-F5344CB8AC3E}">
        <p14:creationId xmlns:p14="http://schemas.microsoft.com/office/powerpoint/2010/main" val="399962020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Thank you/Questions">
    <p:bg>
      <p:bgPr>
        <a:solidFill>
          <a:srgbClr val="262836"/>
        </a:solidFill>
        <a:effectLst/>
      </p:bgPr>
    </p:bg>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lvl1pPr>
              <a:defRPr>
                <a:solidFill>
                  <a:schemeClr val="bg1"/>
                </a:solidFill>
              </a:defRPr>
            </a:lvl1pPr>
          </a:lstStyle>
          <a:p>
            <a:fld id="{91D568E7-61F5-D04E-995D-81EF41C01A2A}" type="slidenum">
              <a:rPr lang="en-GB" smtClean="0"/>
              <a:pPr/>
              <a:t>‹#›</a:t>
            </a:fld>
            <a:endParaRPr lang="en-GB" dirty="0"/>
          </a:p>
        </p:txBody>
      </p:sp>
      <p:sp>
        <p:nvSpPr>
          <p:cNvPr id="8" name="Footer Placeholder 3">
            <a:extLst>
              <a:ext uri="{FF2B5EF4-FFF2-40B4-BE49-F238E27FC236}">
                <a16:creationId xmlns:a16="http://schemas.microsoft.com/office/drawing/2014/main" id="{D427D5A5-7168-2B41-BED8-8002CFCE658E}"/>
              </a:ext>
            </a:extLst>
          </p:cNvPr>
          <p:cNvSpPr>
            <a:spLocks noGrp="1"/>
          </p:cNvSpPr>
          <p:nvPr>
            <p:ph type="ftr" sz="quarter" idx="3"/>
          </p:nvPr>
        </p:nvSpPr>
        <p:spPr>
          <a:xfrm>
            <a:off x="12023125" y="12554568"/>
            <a:ext cx="10077288" cy="730250"/>
          </a:xfrm>
          <a:prstGeom prst="rect">
            <a:avLst/>
          </a:prstGeom>
        </p:spPr>
        <p:txBody>
          <a:bodyPr vert="horz" wrap="square" lIns="0" tIns="0" rIns="0" bIns="0" rtlCol="0" anchor="ctr"/>
          <a:lstStyle>
            <a:lvl1pPr marL="0" marR="0" indent="0" algn="r" defTabSz="1828709" rtl="0" eaLnBrk="1" fontAlgn="auto" latinLnBrk="0" hangingPunct="1">
              <a:lnSpc>
                <a:spcPct val="100000"/>
              </a:lnSpc>
              <a:spcBef>
                <a:spcPts val="0"/>
              </a:spcBef>
              <a:spcAft>
                <a:spcPts val="0"/>
              </a:spcAft>
              <a:buClrTx/>
              <a:buSzTx/>
              <a:buFontTx/>
              <a:buNone/>
              <a:tabLst/>
              <a:defRPr sz="800" b="0" i="0">
                <a:solidFill>
                  <a:schemeClr val="bg1"/>
                </a:solidFill>
                <a:latin typeface="Helvetica Now Text" panose="020B0504030202020204" pitchFamily="34" charset="77"/>
              </a:defRPr>
            </a:lvl1pPr>
          </a:lstStyle>
          <a:p>
            <a:r>
              <a:rPr lang="en-IN" dirty="0"/>
              <a:t> Benefit Manual 2025</a:t>
            </a:r>
            <a:endParaRPr lang="en-GB" dirty="0"/>
          </a:p>
        </p:txBody>
      </p:sp>
      <p:sp>
        <p:nvSpPr>
          <p:cNvPr id="13" name="Title 12">
            <a:extLst>
              <a:ext uri="{FF2B5EF4-FFF2-40B4-BE49-F238E27FC236}">
                <a16:creationId xmlns:a16="http://schemas.microsoft.com/office/drawing/2014/main" id="{513CAF65-B379-374D-A4D7-0FDEC13CB190}"/>
              </a:ext>
            </a:extLst>
          </p:cNvPr>
          <p:cNvSpPr>
            <a:spLocks noGrp="1"/>
          </p:cNvSpPr>
          <p:nvPr>
            <p:ph type="title" hasCustomPrompt="1"/>
          </p:nvPr>
        </p:nvSpPr>
        <p:spPr>
          <a:xfrm>
            <a:off x="2252459" y="2975248"/>
            <a:ext cx="10598568" cy="1384995"/>
          </a:xfrm>
        </p:spPr>
        <p:txBody>
          <a:bodyPr/>
          <a:lstStyle>
            <a:lvl1pPr>
              <a:defRPr sz="9000">
                <a:solidFill>
                  <a:schemeClr val="bg1"/>
                </a:solidFill>
              </a:defRPr>
            </a:lvl1pPr>
          </a:lstStyle>
          <a:p>
            <a:r>
              <a:rPr lang="en-US" dirty="0"/>
              <a:t>Click add title</a:t>
            </a:r>
            <a:endParaRPr lang="en-GB" dirty="0"/>
          </a:p>
        </p:txBody>
      </p:sp>
    </p:spTree>
    <p:extLst>
      <p:ext uri="{BB962C8B-B14F-4D97-AF65-F5344CB8AC3E}">
        <p14:creationId xmlns:p14="http://schemas.microsoft.com/office/powerpoint/2010/main" val="1483525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Slide 2_image">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6248F69B-50B5-0F42-982D-7D61C2BD5FB9}"/>
              </a:ext>
            </a:extLst>
          </p:cNvPr>
          <p:cNvSpPr/>
          <p:nvPr/>
        </p:nvSpPr>
        <p:spPr>
          <a:xfrm>
            <a:off x="0" y="0"/>
            <a:ext cx="3043238" cy="1371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0" i="0" dirty="0">
              <a:latin typeface="Helvetica Now Text" panose="020B0504030202020204" pitchFamily="34" charset="77"/>
            </a:endParaRPr>
          </a:p>
        </p:txBody>
      </p:sp>
      <p:pic>
        <p:nvPicPr>
          <p:cNvPr id="8" name="Graphic 7">
            <a:extLst>
              <a:ext uri="{FF2B5EF4-FFF2-40B4-BE49-F238E27FC236}">
                <a16:creationId xmlns:a16="http://schemas.microsoft.com/office/drawing/2014/main" id="{8E1BD47D-8051-FF49-996A-97F39DAA8F5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62000" y="761999"/>
            <a:ext cx="1522235" cy="575981"/>
          </a:xfrm>
          <a:prstGeom prst="rect">
            <a:avLst/>
          </a:prstGeom>
        </p:spPr>
      </p:pic>
      <p:sp>
        <p:nvSpPr>
          <p:cNvPr id="14" name="Footer Placeholder 3">
            <a:extLst>
              <a:ext uri="{FF2B5EF4-FFF2-40B4-BE49-F238E27FC236}">
                <a16:creationId xmlns:a16="http://schemas.microsoft.com/office/drawing/2014/main" id="{30289A73-F916-7D49-91A7-392E2BAF8B2D}"/>
              </a:ext>
            </a:extLst>
          </p:cNvPr>
          <p:cNvSpPr>
            <a:spLocks noGrp="1"/>
          </p:cNvSpPr>
          <p:nvPr>
            <p:ph type="ftr" sz="quarter" idx="3"/>
          </p:nvPr>
        </p:nvSpPr>
        <p:spPr>
          <a:xfrm>
            <a:off x="16728291" y="12554568"/>
            <a:ext cx="6899365" cy="730250"/>
          </a:xfrm>
          <a:prstGeom prst="rect">
            <a:avLst/>
          </a:prstGeom>
        </p:spPr>
        <p:txBody>
          <a:bodyPr vert="horz" wrap="square" lIns="0" tIns="0" rIns="0" bIns="0" rtlCol="0" anchor="ctr"/>
          <a:lstStyle>
            <a:lvl1pPr marL="0" marR="0" indent="0" algn="r" defTabSz="1828709" rtl="0" eaLnBrk="1" fontAlgn="auto" latinLnBrk="0" hangingPunct="1">
              <a:lnSpc>
                <a:spcPct val="100000"/>
              </a:lnSpc>
              <a:spcBef>
                <a:spcPts val="0"/>
              </a:spcBef>
              <a:spcAft>
                <a:spcPts val="0"/>
              </a:spcAft>
              <a:buClrTx/>
              <a:buSzTx/>
              <a:buFontTx/>
              <a:buNone/>
              <a:tabLst/>
              <a:defRPr sz="800" b="0" i="0">
                <a:solidFill>
                  <a:schemeClr val="tx2"/>
                </a:solidFill>
                <a:latin typeface="Helvetica Now Text" panose="020B0504030202020204" pitchFamily="34" charset="77"/>
              </a:defRPr>
            </a:lvl1pPr>
          </a:lstStyle>
          <a:p>
            <a:r>
              <a:rPr lang="en-IN" dirty="0"/>
              <a:t> Benefit Manual 2025</a:t>
            </a:r>
            <a:endParaRPr lang="en-GB" dirty="0"/>
          </a:p>
        </p:txBody>
      </p:sp>
      <p:sp>
        <p:nvSpPr>
          <p:cNvPr id="16" name="Text Placeholder 4">
            <a:extLst>
              <a:ext uri="{FF2B5EF4-FFF2-40B4-BE49-F238E27FC236}">
                <a16:creationId xmlns:a16="http://schemas.microsoft.com/office/drawing/2014/main" id="{C47AFE81-DA8A-134F-B52C-C13A80B71350}"/>
              </a:ext>
            </a:extLst>
          </p:cNvPr>
          <p:cNvSpPr>
            <a:spLocks noGrp="1"/>
          </p:cNvSpPr>
          <p:nvPr>
            <p:ph type="body" sz="quarter" idx="16" hasCustomPrompt="1"/>
          </p:nvPr>
        </p:nvSpPr>
        <p:spPr>
          <a:xfrm>
            <a:off x="16728291" y="3124200"/>
            <a:ext cx="6883910" cy="8877300"/>
          </a:xfrm>
        </p:spPr>
        <p:txBody>
          <a:bodyPr/>
          <a:lstStyle>
            <a:lvl1pPr marL="0" marR="0" indent="0" algn="l" defTabSz="1828709" rtl="0" eaLnBrk="1" fontAlgn="auto" latinLnBrk="0" hangingPunct="1">
              <a:lnSpc>
                <a:spcPct val="100000"/>
              </a:lnSpc>
              <a:spcBef>
                <a:spcPts val="1400"/>
              </a:spcBef>
              <a:spcAft>
                <a:spcPts val="1400"/>
              </a:spcAft>
              <a:buClrTx/>
              <a:buSzTx/>
              <a:buFont typeface="Arial" panose="020B0604020202020204" pitchFamily="34" charset="0"/>
              <a:buNone/>
              <a:tabLst/>
              <a:defRPr sz="6000">
                <a:solidFill>
                  <a:schemeClr val="tx1"/>
                </a:solidFill>
              </a:defRPr>
            </a:lvl1pPr>
            <a:lvl2pPr>
              <a:lnSpc>
                <a:spcPct val="100000"/>
              </a:lnSpc>
              <a:spcBef>
                <a:spcPts val="1000"/>
              </a:spcBef>
              <a:defRPr sz="4000">
                <a:solidFill>
                  <a:schemeClr val="tx1"/>
                </a:solidFill>
              </a:defRPr>
            </a:lvl2pPr>
            <a:lvl3pPr marL="0" indent="0">
              <a:lnSpc>
                <a:spcPct val="100000"/>
              </a:lnSpc>
              <a:spcBef>
                <a:spcPts val="4000"/>
              </a:spcBef>
              <a:spcAft>
                <a:spcPts val="1000"/>
              </a:spcAft>
              <a:buNone/>
              <a:defRPr sz="2400">
                <a:solidFill>
                  <a:schemeClr val="tx1"/>
                </a:solidFill>
              </a:defRPr>
            </a:lvl3pPr>
            <a:lvl4pPr marL="0" indent="0">
              <a:lnSpc>
                <a:spcPct val="100000"/>
              </a:lnSpc>
              <a:spcBef>
                <a:spcPts val="1000"/>
              </a:spcBef>
              <a:spcAft>
                <a:spcPts val="1000"/>
              </a:spcAft>
              <a:buNone/>
              <a:tabLst/>
              <a:defRPr>
                <a:solidFill>
                  <a:schemeClr val="tx1"/>
                </a:solidFill>
              </a:defRPr>
            </a:lvl4pPr>
            <a:lvl5pPr marL="0" indent="0">
              <a:lnSpc>
                <a:spcPct val="100000"/>
              </a:lnSpc>
              <a:spcBef>
                <a:spcPts val="1000"/>
              </a:spcBef>
              <a:spcAft>
                <a:spcPts val="1000"/>
              </a:spcAft>
              <a:buNone/>
              <a:tabLst/>
              <a:defRPr>
                <a:solidFill>
                  <a:schemeClr val="tx1"/>
                </a:solidFill>
              </a:defRPr>
            </a:lvl5pPr>
          </a:lstStyle>
          <a:p>
            <a:pPr marL="0" marR="0" lvl="0" indent="0" algn="l" defTabSz="1828709" rtl="0" eaLnBrk="1" fontAlgn="auto" latinLnBrk="0" hangingPunct="1">
              <a:lnSpc>
                <a:spcPct val="100000"/>
              </a:lnSpc>
              <a:spcBef>
                <a:spcPts val="1400"/>
              </a:spcBef>
              <a:spcAft>
                <a:spcPts val="1400"/>
              </a:spcAft>
              <a:buClrTx/>
              <a:buSzTx/>
              <a:buFont typeface="Arial" panose="020B0604020202020204" pitchFamily="34" charset="0"/>
              <a:buNone/>
              <a:tabLst/>
              <a:defRPr/>
            </a:pPr>
            <a:r>
              <a:rPr lang="en-GB" dirty="0"/>
              <a:t>First level – title. Second level – subtitle. Third level – date</a:t>
            </a:r>
          </a:p>
          <a:p>
            <a:pPr lvl="1"/>
            <a:r>
              <a:rPr lang="en-GB" dirty="0"/>
              <a:t>Second level</a:t>
            </a:r>
          </a:p>
          <a:p>
            <a:pPr lvl="2"/>
            <a:r>
              <a:rPr lang="en-GB" dirty="0"/>
              <a:t>Third level – date</a:t>
            </a:r>
          </a:p>
          <a:p>
            <a:pPr lvl="3"/>
            <a:r>
              <a:rPr lang="en-GB" dirty="0"/>
              <a:t>Fourth level</a:t>
            </a:r>
          </a:p>
          <a:p>
            <a:pPr lvl="4"/>
            <a:r>
              <a:rPr lang="en-GB" dirty="0"/>
              <a:t>Fifth level</a:t>
            </a:r>
          </a:p>
        </p:txBody>
      </p:sp>
      <p:sp>
        <p:nvSpPr>
          <p:cNvPr id="7" name="Rectangle 6">
            <a:extLst>
              <a:ext uri="{FF2B5EF4-FFF2-40B4-BE49-F238E27FC236}">
                <a16:creationId xmlns:a16="http://schemas.microsoft.com/office/drawing/2014/main" id="{8AAF5851-9237-4AF8-BB90-A948C545F03C}"/>
              </a:ext>
            </a:extLst>
          </p:cNvPr>
          <p:cNvSpPr/>
          <p:nvPr/>
        </p:nvSpPr>
        <p:spPr>
          <a:xfrm>
            <a:off x="0" y="0"/>
            <a:ext cx="3043238" cy="1371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0" i="0" dirty="0">
              <a:latin typeface="Helvetica Now Text" panose="020B0504030202020204" pitchFamily="34" charset="77"/>
            </a:endParaRPr>
          </a:p>
        </p:txBody>
      </p:sp>
      <p:pic>
        <p:nvPicPr>
          <p:cNvPr id="9" name="Graphic 8">
            <a:extLst>
              <a:ext uri="{FF2B5EF4-FFF2-40B4-BE49-F238E27FC236}">
                <a16:creationId xmlns:a16="http://schemas.microsoft.com/office/drawing/2014/main" id="{3038456F-3E12-4DE0-8D61-3C910A603299}"/>
              </a:ext>
            </a:extLst>
          </p:cNvPr>
          <p:cNvPicPr>
            <a:picLocks noChangeAspect="1"/>
          </p:cNvPicPr>
          <p:nvPr/>
        </p:nvPicPr>
        <p:blipFill>
          <a:blip r:embed="rId2">
            <a:extLst>
              <a:ext uri="{96DAC541-7B7A-43D3-8B79-37D633B846F1}">
                <asvg:svgBlip xmlns:asvg="http://schemas.microsoft.com/office/drawing/2016/SVG/main" r:embed="rId4"/>
              </a:ext>
            </a:extLst>
          </a:blip>
          <a:stretch>
            <a:fillRect/>
          </a:stretch>
        </p:blipFill>
        <p:spPr>
          <a:xfrm>
            <a:off x="762000" y="761999"/>
            <a:ext cx="1522235" cy="575981"/>
          </a:xfrm>
          <a:prstGeom prst="rect">
            <a:avLst/>
          </a:prstGeom>
        </p:spPr>
      </p:pic>
      <p:sp>
        <p:nvSpPr>
          <p:cNvPr id="10" name="Rectangle 9">
            <a:extLst>
              <a:ext uri="{FF2B5EF4-FFF2-40B4-BE49-F238E27FC236}">
                <a16:creationId xmlns:a16="http://schemas.microsoft.com/office/drawing/2014/main" id="{FBDFCDF2-258B-4C47-BE14-60CE51275425}"/>
              </a:ext>
            </a:extLst>
          </p:cNvPr>
          <p:cNvSpPr/>
          <p:nvPr/>
        </p:nvSpPr>
        <p:spPr>
          <a:xfrm>
            <a:off x="0" y="0"/>
            <a:ext cx="3043238" cy="1371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0" i="0" dirty="0">
              <a:latin typeface="Helvetica Now Text" panose="020B0504030202020204" pitchFamily="34" charset="77"/>
            </a:endParaRPr>
          </a:p>
        </p:txBody>
      </p:sp>
      <p:pic>
        <p:nvPicPr>
          <p:cNvPr id="13" name="Graphic 12">
            <a:extLst>
              <a:ext uri="{FF2B5EF4-FFF2-40B4-BE49-F238E27FC236}">
                <a16:creationId xmlns:a16="http://schemas.microsoft.com/office/drawing/2014/main" id="{DD6B64E5-2431-4AF8-9F50-C56A041F0737}"/>
              </a:ext>
            </a:extLst>
          </p:cNvPr>
          <p:cNvPicPr>
            <a:picLocks noChangeAspect="1"/>
          </p:cNvPicPr>
          <p:nvPr/>
        </p:nvPicPr>
        <p:blipFill>
          <a:blip r:embed="rId2">
            <a:extLst>
              <a:ext uri="{96DAC541-7B7A-43D3-8B79-37D633B846F1}">
                <asvg:svgBlip xmlns:asvg="http://schemas.microsoft.com/office/drawing/2016/SVG/main" r:embed="rId4"/>
              </a:ext>
            </a:extLst>
          </a:blip>
          <a:stretch>
            <a:fillRect/>
          </a:stretch>
        </p:blipFill>
        <p:spPr>
          <a:xfrm>
            <a:off x="762000" y="761999"/>
            <a:ext cx="1522235" cy="575981"/>
          </a:xfrm>
          <a:prstGeom prst="rect">
            <a:avLst/>
          </a:prstGeom>
        </p:spPr>
      </p:pic>
      <p:sp>
        <p:nvSpPr>
          <p:cNvPr id="15" name="Rectangle 14">
            <a:extLst>
              <a:ext uri="{FF2B5EF4-FFF2-40B4-BE49-F238E27FC236}">
                <a16:creationId xmlns:a16="http://schemas.microsoft.com/office/drawing/2014/main" id="{A603655F-5CB9-48CB-ADB1-B9BBA380D74E}"/>
              </a:ext>
            </a:extLst>
          </p:cNvPr>
          <p:cNvSpPr/>
          <p:nvPr userDrawn="1"/>
        </p:nvSpPr>
        <p:spPr>
          <a:xfrm>
            <a:off x="0" y="0"/>
            <a:ext cx="3043238" cy="1371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0" i="0" dirty="0">
              <a:latin typeface="Helvetica Now Text" panose="020B0504030202020204" pitchFamily="34" charset="77"/>
            </a:endParaRPr>
          </a:p>
        </p:txBody>
      </p:sp>
      <p:pic>
        <p:nvPicPr>
          <p:cNvPr id="17" name="Graphic 16">
            <a:extLst>
              <a:ext uri="{FF2B5EF4-FFF2-40B4-BE49-F238E27FC236}">
                <a16:creationId xmlns:a16="http://schemas.microsoft.com/office/drawing/2014/main" id="{869101C5-430B-47D2-B860-13B2CFDFFB93}"/>
              </a:ext>
            </a:extLst>
          </p:cNvPr>
          <p:cNvPicPr>
            <a:picLocks noChangeAspect="1"/>
          </p:cNvPicPr>
          <p:nvPr userDrawn="1"/>
        </p:nvPicPr>
        <p:blipFill>
          <a:blip r:embed="rId2">
            <a:extLst>
              <a:ext uri="{96DAC541-7B7A-43D3-8B79-37D633B846F1}">
                <asvg:svgBlip xmlns:asvg="http://schemas.microsoft.com/office/drawing/2016/SVG/main" r:embed="rId4"/>
              </a:ext>
            </a:extLst>
          </a:blip>
          <a:stretch>
            <a:fillRect/>
          </a:stretch>
        </p:blipFill>
        <p:spPr>
          <a:xfrm>
            <a:off x="762000" y="761999"/>
            <a:ext cx="1522235" cy="575981"/>
          </a:xfrm>
          <a:prstGeom prst="rect">
            <a:avLst/>
          </a:prstGeom>
        </p:spPr>
      </p:pic>
    </p:spTree>
    <p:extLst>
      <p:ext uri="{BB962C8B-B14F-4D97-AF65-F5344CB8AC3E}">
        <p14:creationId xmlns:p14="http://schemas.microsoft.com/office/powerpoint/2010/main" val="22647970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Slide 3">
    <p:bg>
      <p:bgPr>
        <a:solidFill>
          <a:schemeClr val="bg1"/>
        </a:solidFill>
        <a:effectLst/>
      </p:bgPr>
    </p:bg>
    <p:spTree>
      <p:nvGrpSpPr>
        <p:cNvPr id="1" name=""/>
        <p:cNvGrpSpPr/>
        <p:nvPr/>
      </p:nvGrpSpPr>
      <p:grpSpPr>
        <a:xfrm>
          <a:off x="0" y="0"/>
          <a:ext cx="0" cy="0"/>
          <a:chOff x="0" y="0"/>
          <a:chExt cx="0" cy="0"/>
        </a:xfrm>
      </p:grpSpPr>
      <p:pic>
        <p:nvPicPr>
          <p:cNvPr id="12" name="Graphic 11">
            <a:extLst>
              <a:ext uri="{FF2B5EF4-FFF2-40B4-BE49-F238E27FC236}">
                <a16:creationId xmlns:a16="http://schemas.microsoft.com/office/drawing/2014/main" id="{72D04E61-2D3B-9343-8D58-063CF0CCE7BF}"/>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496791" y="761999"/>
            <a:ext cx="1522235" cy="575981"/>
          </a:xfrm>
          <a:prstGeom prst="rect">
            <a:avLst/>
          </a:prstGeom>
        </p:spPr>
      </p:pic>
      <p:sp>
        <p:nvSpPr>
          <p:cNvPr id="10" name="Rectangle 9">
            <a:extLst>
              <a:ext uri="{FF2B5EF4-FFF2-40B4-BE49-F238E27FC236}">
                <a16:creationId xmlns:a16="http://schemas.microsoft.com/office/drawing/2014/main" id="{04D167EB-636E-2F49-8D89-130717900AF3}"/>
              </a:ext>
            </a:extLst>
          </p:cNvPr>
          <p:cNvSpPr/>
          <p:nvPr/>
        </p:nvSpPr>
        <p:spPr>
          <a:xfrm>
            <a:off x="0" y="0"/>
            <a:ext cx="757442" cy="1371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0" i="0" dirty="0">
              <a:latin typeface="Helvetica Now Text" panose="020B0504030202020204" pitchFamily="34" charset="77"/>
            </a:endParaRPr>
          </a:p>
        </p:txBody>
      </p:sp>
      <p:sp>
        <p:nvSpPr>
          <p:cNvPr id="13" name="Picture Placeholder 10">
            <a:extLst>
              <a:ext uri="{FF2B5EF4-FFF2-40B4-BE49-F238E27FC236}">
                <a16:creationId xmlns:a16="http://schemas.microsoft.com/office/drawing/2014/main" id="{6C3C968F-382E-D845-A447-BA8A7CEE9E68}"/>
              </a:ext>
            </a:extLst>
          </p:cNvPr>
          <p:cNvSpPr>
            <a:spLocks noGrp="1"/>
          </p:cNvSpPr>
          <p:nvPr>
            <p:ph type="pic" sz="quarter" idx="13"/>
          </p:nvPr>
        </p:nvSpPr>
        <p:spPr>
          <a:xfrm>
            <a:off x="10666413" y="0"/>
            <a:ext cx="13716000" cy="13715107"/>
          </a:xfrm>
          <a:solidFill>
            <a:schemeClr val="bg1">
              <a:lumMod val="95000"/>
            </a:schemeClr>
          </a:solidFill>
        </p:spPr>
        <p:txBody>
          <a:bodyPr tIns="5577840"/>
          <a:lstStyle>
            <a:lvl1pPr algn="ctr">
              <a:defRPr b="0"/>
            </a:lvl1pPr>
          </a:lstStyle>
          <a:p>
            <a:r>
              <a:rPr lang="en-US" dirty="0"/>
              <a:t>Click icon to add picture</a:t>
            </a:r>
            <a:endParaRPr lang="en-GB" dirty="0"/>
          </a:p>
        </p:txBody>
      </p:sp>
      <p:sp>
        <p:nvSpPr>
          <p:cNvPr id="5" name="Footer Placeholder 3">
            <a:extLst>
              <a:ext uri="{FF2B5EF4-FFF2-40B4-BE49-F238E27FC236}">
                <a16:creationId xmlns:a16="http://schemas.microsoft.com/office/drawing/2014/main" id="{A92F0540-6983-A44E-ADEC-5C865A728096}"/>
              </a:ext>
            </a:extLst>
          </p:cNvPr>
          <p:cNvSpPr>
            <a:spLocks noGrp="1"/>
          </p:cNvSpPr>
          <p:nvPr>
            <p:ph type="ftr" sz="quarter" idx="3"/>
          </p:nvPr>
        </p:nvSpPr>
        <p:spPr>
          <a:xfrm>
            <a:off x="1496791" y="12554568"/>
            <a:ext cx="7642447" cy="730250"/>
          </a:xfrm>
          <a:prstGeom prst="rect">
            <a:avLst/>
          </a:prstGeom>
        </p:spPr>
        <p:txBody>
          <a:bodyPr vert="horz" wrap="square" lIns="0" tIns="0" rIns="0" bIns="0" rtlCol="0" anchor="ctr"/>
          <a:lstStyle>
            <a:lvl1pPr marL="0" marR="0" indent="0" algn="l" defTabSz="1828709" rtl="0" eaLnBrk="1" fontAlgn="auto" latinLnBrk="0" hangingPunct="1">
              <a:lnSpc>
                <a:spcPct val="100000"/>
              </a:lnSpc>
              <a:spcBef>
                <a:spcPts val="0"/>
              </a:spcBef>
              <a:spcAft>
                <a:spcPts val="0"/>
              </a:spcAft>
              <a:buClrTx/>
              <a:buSzTx/>
              <a:buFontTx/>
              <a:buNone/>
              <a:tabLst/>
              <a:defRPr sz="800" b="0" i="0">
                <a:solidFill>
                  <a:schemeClr val="tx1"/>
                </a:solidFill>
                <a:latin typeface="Helvetica Now Text" panose="020B0504030202020204" pitchFamily="34" charset="77"/>
              </a:defRPr>
            </a:lvl1pPr>
          </a:lstStyle>
          <a:p>
            <a:r>
              <a:rPr lang="en-IN" dirty="0"/>
              <a:t> Benefit Manual 2025</a:t>
            </a:r>
            <a:endParaRPr lang="en-GB" dirty="0"/>
          </a:p>
        </p:txBody>
      </p:sp>
      <p:sp>
        <p:nvSpPr>
          <p:cNvPr id="8" name="Text Placeholder 4">
            <a:extLst>
              <a:ext uri="{FF2B5EF4-FFF2-40B4-BE49-F238E27FC236}">
                <a16:creationId xmlns:a16="http://schemas.microsoft.com/office/drawing/2014/main" id="{FCC3EC69-B9C7-4C47-85A4-98ABD550A2DB}"/>
              </a:ext>
            </a:extLst>
          </p:cNvPr>
          <p:cNvSpPr>
            <a:spLocks noGrp="1"/>
          </p:cNvSpPr>
          <p:nvPr>
            <p:ph type="body" sz="quarter" idx="16" hasCustomPrompt="1"/>
          </p:nvPr>
        </p:nvSpPr>
        <p:spPr>
          <a:xfrm>
            <a:off x="1496791" y="3124200"/>
            <a:ext cx="7642447" cy="8877300"/>
          </a:xfrm>
        </p:spPr>
        <p:txBody>
          <a:bodyPr/>
          <a:lstStyle>
            <a:lvl1pPr>
              <a:spcBef>
                <a:spcPts val="1400"/>
              </a:spcBef>
              <a:defRPr sz="6000">
                <a:solidFill>
                  <a:schemeClr val="tx1"/>
                </a:solidFill>
              </a:defRPr>
            </a:lvl1pPr>
            <a:lvl2pPr>
              <a:lnSpc>
                <a:spcPct val="100000"/>
              </a:lnSpc>
              <a:spcBef>
                <a:spcPts val="1000"/>
              </a:spcBef>
              <a:defRPr sz="4000">
                <a:solidFill>
                  <a:schemeClr val="tx1"/>
                </a:solidFill>
              </a:defRPr>
            </a:lvl2pPr>
            <a:lvl3pPr marL="0" indent="0">
              <a:lnSpc>
                <a:spcPct val="100000"/>
              </a:lnSpc>
              <a:spcBef>
                <a:spcPts val="4000"/>
              </a:spcBef>
              <a:spcAft>
                <a:spcPts val="1000"/>
              </a:spcAft>
              <a:buNone/>
              <a:defRPr sz="2400">
                <a:solidFill>
                  <a:schemeClr val="tx1"/>
                </a:solidFill>
              </a:defRPr>
            </a:lvl3pPr>
            <a:lvl4pPr marL="0" indent="0">
              <a:lnSpc>
                <a:spcPct val="100000"/>
              </a:lnSpc>
              <a:spcBef>
                <a:spcPts val="1000"/>
              </a:spcBef>
              <a:spcAft>
                <a:spcPts val="1000"/>
              </a:spcAft>
              <a:buNone/>
              <a:tabLst/>
              <a:defRPr>
                <a:solidFill>
                  <a:schemeClr val="tx1"/>
                </a:solidFill>
              </a:defRPr>
            </a:lvl4pPr>
            <a:lvl5pPr marL="0" indent="0">
              <a:lnSpc>
                <a:spcPct val="100000"/>
              </a:lnSpc>
              <a:spcBef>
                <a:spcPts val="1000"/>
              </a:spcBef>
              <a:spcAft>
                <a:spcPts val="1000"/>
              </a:spcAft>
              <a:buNone/>
              <a:tabLst/>
              <a:defRPr>
                <a:solidFill>
                  <a:schemeClr val="tx1"/>
                </a:solidFill>
              </a:defRPr>
            </a:lvl5pPr>
          </a:lstStyle>
          <a:p>
            <a:pPr lvl="0"/>
            <a:r>
              <a:rPr lang="en-GB" dirty="0"/>
              <a:t>First level – title. Second level – subtitle. Third level – date</a:t>
            </a:r>
          </a:p>
          <a:p>
            <a:pPr lvl="1"/>
            <a:r>
              <a:rPr lang="en-GB" dirty="0"/>
              <a:t>Second level </a:t>
            </a:r>
          </a:p>
          <a:p>
            <a:pPr lvl="2"/>
            <a:r>
              <a:rPr lang="en-GB" dirty="0"/>
              <a:t>Third level – date</a:t>
            </a:r>
          </a:p>
          <a:p>
            <a:pPr lvl="3"/>
            <a:r>
              <a:rPr lang="en-GB" dirty="0"/>
              <a:t>Fourth level</a:t>
            </a:r>
          </a:p>
          <a:p>
            <a:pPr lvl="4"/>
            <a:r>
              <a:rPr lang="en-GB" dirty="0"/>
              <a:t>Fifth level</a:t>
            </a:r>
          </a:p>
        </p:txBody>
      </p:sp>
      <p:sp>
        <p:nvSpPr>
          <p:cNvPr id="7" name="Rectangle 6">
            <a:extLst>
              <a:ext uri="{FF2B5EF4-FFF2-40B4-BE49-F238E27FC236}">
                <a16:creationId xmlns:a16="http://schemas.microsoft.com/office/drawing/2014/main" id="{09E8FF82-9FAC-4581-9739-8ED0F45E39D0}"/>
              </a:ext>
            </a:extLst>
          </p:cNvPr>
          <p:cNvSpPr/>
          <p:nvPr/>
        </p:nvSpPr>
        <p:spPr>
          <a:xfrm>
            <a:off x="0" y="0"/>
            <a:ext cx="757442" cy="1371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0" i="0" dirty="0">
              <a:latin typeface="Helvetica Now Text" panose="020B0504030202020204" pitchFamily="34" charset="77"/>
            </a:endParaRPr>
          </a:p>
        </p:txBody>
      </p:sp>
      <p:sp>
        <p:nvSpPr>
          <p:cNvPr id="9" name="Rectangle 8">
            <a:extLst>
              <a:ext uri="{FF2B5EF4-FFF2-40B4-BE49-F238E27FC236}">
                <a16:creationId xmlns:a16="http://schemas.microsoft.com/office/drawing/2014/main" id="{55B47DCA-40C1-444E-9D66-A19EA7134745}"/>
              </a:ext>
            </a:extLst>
          </p:cNvPr>
          <p:cNvSpPr/>
          <p:nvPr/>
        </p:nvSpPr>
        <p:spPr>
          <a:xfrm>
            <a:off x="0" y="0"/>
            <a:ext cx="757442" cy="1371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0" i="0" dirty="0">
              <a:latin typeface="Helvetica Now Text" panose="020B0504030202020204" pitchFamily="34" charset="77"/>
            </a:endParaRPr>
          </a:p>
        </p:txBody>
      </p:sp>
      <p:sp>
        <p:nvSpPr>
          <p:cNvPr id="11" name="Rectangle 10">
            <a:extLst>
              <a:ext uri="{FF2B5EF4-FFF2-40B4-BE49-F238E27FC236}">
                <a16:creationId xmlns:a16="http://schemas.microsoft.com/office/drawing/2014/main" id="{72A54C3F-2C4A-434B-BA94-298A23CFAE6A}"/>
              </a:ext>
            </a:extLst>
          </p:cNvPr>
          <p:cNvSpPr/>
          <p:nvPr userDrawn="1"/>
        </p:nvSpPr>
        <p:spPr>
          <a:xfrm>
            <a:off x="0" y="0"/>
            <a:ext cx="757442" cy="1371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0" i="0" dirty="0">
              <a:latin typeface="Helvetica Now Text" panose="020B0504030202020204" pitchFamily="34" charset="77"/>
            </a:endParaRPr>
          </a:p>
        </p:txBody>
      </p:sp>
    </p:spTree>
    <p:extLst>
      <p:ext uri="{BB962C8B-B14F-4D97-AF65-F5344CB8AC3E}">
        <p14:creationId xmlns:p14="http://schemas.microsoft.com/office/powerpoint/2010/main" val="19073337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Title Slide 4">
    <p:bg>
      <p:bgPr>
        <a:solidFill>
          <a:schemeClr val="bg1"/>
        </a:solidFill>
        <a:effectLst/>
      </p:bgPr>
    </p:bg>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F7596380-44AA-9B4A-A70A-B6B7382B02B8}"/>
              </a:ext>
            </a:extLst>
          </p:cNvPr>
          <p:cNvSpPr>
            <a:spLocks noGrp="1"/>
          </p:cNvSpPr>
          <p:nvPr>
            <p:ph type="pic" sz="quarter" idx="13"/>
          </p:nvPr>
        </p:nvSpPr>
        <p:spPr>
          <a:xfrm>
            <a:off x="3044825" y="0"/>
            <a:ext cx="12966486" cy="13715107"/>
          </a:xfrm>
          <a:solidFill>
            <a:schemeClr val="bg1">
              <a:lumMod val="95000"/>
            </a:schemeClr>
          </a:solidFill>
        </p:spPr>
        <p:txBody>
          <a:bodyPr tIns="5669280"/>
          <a:lstStyle>
            <a:lvl1pPr algn="ctr">
              <a:defRPr/>
            </a:lvl1pPr>
          </a:lstStyle>
          <a:p>
            <a:r>
              <a:rPr lang="en-US" dirty="0"/>
              <a:t>Click icon to add picture</a:t>
            </a:r>
            <a:endParaRPr lang="en-GB" dirty="0"/>
          </a:p>
        </p:txBody>
      </p:sp>
      <p:pic>
        <p:nvPicPr>
          <p:cNvPr id="8" name="Graphic 7">
            <a:extLst>
              <a:ext uri="{FF2B5EF4-FFF2-40B4-BE49-F238E27FC236}">
                <a16:creationId xmlns:a16="http://schemas.microsoft.com/office/drawing/2014/main" id="{8E1BD47D-8051-FF49-996A-97F39DAA8F5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62000" y="761999"/>
            <a:ext cx="1522235" cy="575981"/>
          </a:xfrm>
          <a:prstGeom prst="rect">
            <a:avLst/>
          </a:prstGeom>
        </p:spPr>
      </p:pic>
      <p:sp>
        <p:nvSpPr>
          <p:cNvPr id="9" name="Footer Placeholder 3">
            <a:extLst>
              <a:ext uri="{FF2B5EF4-FFF2-40B4-BE49-F238E27FC236}">
                <a16:creationId xmlns:a16="http://schemas.microsoft.com/office/drawing/2014/main" id="{E6D85B0E-0EBF-7145-BA52-997F84B0DB8C}"/>
              </a:ext>
            </a:extLst>
          </p:cNvPr>
          <p:cNvSpPr>
            <a:spLocks noGrp="1"/>
          </p:cNvSpPr>
          <p:nvPr>
            <p:ph type="ftr" sz="quarter" idx="3"/>
          </p:nvPr>
        </p:nvSpPr>
        <p:spPr>
          <a:xfrm>
            <a:off x="16728291" y="12554568"/>
            <a:ext cx="6899365" cy="730250"/>
          </a:xfrm>
          <a:prstGeom prst="rect">
            <a:avLst/>
          </a:prstGeom>
        </p:spPr>
        <p:txBody>
          <a:bodyPr vert="horz" wrap="square" lIns="0" tIns="0" rIns="0" bIns="0" rtlCol="0" anchor="ctr"/>
          <a:lstStyle>
            <a:lvl1pPr marL="0" marR="0" indent="0" algn="r" defTabSz="1828709" rtl="0" eaLnBrk="1" fontAlgn="auto" latinLnBrk="0" hangingPunct="1">
              <a:lnSpc>
                <a:spcPct val="100000"/>
              </a:lnSpc>
              <a:spcBef>
                <a:spcPts val="0"/>
              </a:spcBef>
              <a:spcAft>
                <a:spcPts val="0"/>
              </a:spcAft>
              <a:buClrTx/>
              <a:buSzTx/>
              <a:buFontTx/>
              <a:buNone/>
              <a:tabLst/>
              <a:defRPr sz="800" b="0" i="0">
                <a:solidFill>
                  <a:schemeClr val="tx1"/>
                </a:solidFill>
                <a:latin typeface="Helvetica Now Text" panose="020B0504030202020204" pitchFamily="34" charset="77"/>
              </a:defRPr>
            </a:lvl1pPr>
          </a:lstStyle>
          <a:p>
            <a:r>
              <a:rPr lang="en-IN" dirty="0"/>
              <a:t> Benefit Manual 2025</a:t>
            </a:r>
            <a:endParaRPr lang="en-GB" dirty="0"/>
          </a:p>
        </p:txBody>
      </p:sp>
      <p:sp>
        <p:nvSpPr>
          <p:cNvPr id="12" name="Text Placeholder 4">
            <a:extLst>
              <a:ext uri="{FF2B5EF4-FFF2-40B4-BE49-F238E27FC236}">
                <a16:creationId xmlns:a16="http://schemas.microsoft.com/office/drawing/2014/main" id="{8EFE0667-A6DC-BB45-B75C-FD044D4032C7}"/>
              </a:ext>
            </a:extLst>
          </p:cNvPr>
          <p:cNvSpPr>
            <a:spLocks noGrp="1"/>
          </p:cNvSpPr>
          <p:nvPr>
            <p:ph type="body" sz="quarter" idx="16" hasCustomPrompt="1"/>
          </p:nvPr>
        </p:nvSpPr>
        <p:spPr>
          <a:xfrm>
            <a:off x="16728291" y="3124200"/>
            <a:ext cx="6883910" cy="8877300"/>
          </a:xfrm>
        </p:spPr>
        <p:txBody>
          <a:bodyPr/>
          <a:lstStyle>
            <a:lvl1pPr>
              <a:spcBef>
                <a:spcPts val="1400"/>
              </a:spcBef>
              <a:defRPr sz="6000">
                <a:solidFill>
                  <a:schemeClr val="tx1"/>
                </a:solidFill>
              </a:defRPr>
            </a:lvl1pPr>
            <a:lvl2pPr>
              <a:lnSpc>
                <a:spcPct val="100000"/>
              </a:lnSpc>
              <a:spcBef>
                <a:spcPts val="1000"/>
              </a:spcBef>
              <a:defRPr sz="4000">
                <a:solidFill>
                  <a:schemeClr val="tx1"/>
                </a:solidFill>
              </a:defRPr>
            </a:lvl2pPr>
            <a:lvl3pPr marL="0" indent="0">
              <a:lnSpc>
                <a:spcPct val="100000"/>
              </a:lnSpc>
              <a:spcBef>
                <a:spcPts val="4000"/>
              </a:spcBef>
              <a:spcAft>
                <a:spcPts val="1000"/>
              </a:spcAft>
              <a:buNone/>
              <a:defRPr sz="2400">
                <a:solidFill>
                  <a:schemeClr val="tx1"/>
                </a:solidFill>
              </a:defRPr>
            </a:lvl3pPr>
            <a:lvl4pPr marL="0" indent="0">
              <a:lnSpc>
                <a:spcPct val="100000"/>
              </a:lnSpc>
              <a:spcBef>
                <a:spcPts val="1000"/>
              </a:spcBef>
              <a:spcAft>
                <a:spcPts val="1000"/>
              </a:spcAft>
              <a:buNone/>
              <a:tabLst/>
              <a:defRPr>
                <a:solidFill>
                  <a:schemeClr val="tx1"/>
                </a:solidFill>
              </a:defRPr>
            </a:lvl4pPr>
            <a:lvl5pPr marL="0" indent="0">
              <a:lnSpc>
                <a:spcPct val="100000"/>
              </a:lnSpc>
              <a:spcBef>
                <a:spcPts val="1000"/>
              </a:spcBef>
              <a:spcAft>
                <a:spcPts val="1000"/>
              </a:spcAft>
              <a:buNone/>
              <a:tabLst/>
              <a:defRPr>
                <a:solidFill>
                  <a:schemeClr val="tx1"/>
                </a:solidFill>
              </a:defRPr>
            </a:lvl5pPr>
          </a:lstStyle>
          <a:p>
            <a:pPr lvl="0"/>
            <a:r>
              <a:rPr lang="en-GB" dirty="0"/>
              <a:t>First level – title</a:t>
            </a:r>
            <a:br>
              <a:rPr lang="en-GB" dirty="0"/>
            </a:br>
            <a:r>
              <a:rPr lang="en-GB" dirty="0"/>
              <a:t>Second level – subtitle</a:t>
            </a:r>
            <a:br>
              <a:rPr lang="en-GB" dirty="0"/>
            </a:br>
            <a:r>
              <a:rPr lang="en-GB" dirty="0"/>
              <a:t>Third level – date</a:t>
            </a:r>
          </a:p>
          <a:p>
            <a:pPr lvl="1"/>
            <a:r>
              <a:rPr lang="en-GB" dirty="0"/>
              <a:t>Second level</a:t>
            </a:r>
          </a:p>
          <a:p>
            <a:pPr lvl="2"/>
            <a:r>
              <a:rPr lang="en-GB" dirty="0"/>
              <a:t>Third level – date</a:t>
            </a:r>
          </a:p>
          <a:p>
            <a:pPr lvl="3"/>
            <a:r>
              <a:rPr lang="en-GB" dirty="0"/>
              <a:t>Fourth level</a:t>
            </a:r>
          </a:p>
          <a:p>
            <a:pPr lvl="4"/>
            <a:r>
              <a:rPr lang="en-GB" dirty="0"/>
              <a:t>Fifth level</a:t>
            </a:r>
          </a:p>
        </p:txBody>
      </p:sp>
      <p:pic>
        <p:nvPicPr>
          <p:cNvPr id="6" name="Graphic 5">
            <a:extLst>
              <a:ext uri="{FF2B5EF4-FFF2-40B4-BE49-F238E27FC236}">
                <a16:creationId xmlns:a16="http://schemas.microsoft.com/office/drawing/2014/main" id="{49E251BA-D576-4F2D-A8CA-DDB830A0D185}"/>
              </a:ext>
            </a:extLst>
          </p:cNvPr>
          <p:cNvPicPr>
            <a:picLocks noChangeAspect="1"/>
          </p:cNvPicPr>
          <p:nvPr/>
        </p:nvPicPr>
        <p:blipFill>
          <a:blip r:embed="rId2">
            <a:extLst>
              <a:ext uri="{96DAC541-7B7A-43D3-8B79-37D633B846F1}">
                <asvg:svgBlip xmlns:asvg="http://schemas.microsoft.com/office/drawing/2016/SVG/main" r:embed="rId4"/>
              </a:ext>
            </a:extLst>
          </a:blip>
          <a:stretch>
            <a:fillRect/>
          </a:stretch>
        </p:blipFill>
        <p:spPr>
          <a:xfrm>
            <a:off x="762000" y="761999"/>
            <a:ext cx="1522235" cy="575981"/>
          </a:xfrm>
          <a:prstGeom prst="rect">
            <a:avLst/>
          </a:prstGeom>
        </p:spPr>
      </p:pic>
      <p:pic>
        <p:nvPicPr>
          <p:cNvPr id="7" name="Graphic 6">
            <a:extLst>
              <a:ext uri="{FF2B5EF4-FFF2-40B4-BE49-F238E27FC236}">
                <a16:creationId xmlns:a16="http://schemas.microsoft.com/office/drawing/2014/main" id="{89E63ECD-EC64-4F43-A0E7-73EE81CABFD7}"/>
              </a:ext>
            </a:extLst>
          </p:cNvPr>
          <p:cNvPicPr>
            <a:picLocks noChangeAspect="1"/>
          </p:cNvPicPr>
          <p:nvPr/>
        </p:nvPicPr>
        <p:blipFill>
          <a:blip r:embed="rId2">
            <a:extLst>
              <a:ext uri="{96DAC541-7B7A-43D3-8B79-37D633B846F1}">
                <asvg:svgBlip xmlns:asvg="http://schemas.microsoft.com/office/drawing/2016/SVG/main" r:embed="rId4"/>
              </a:ext>
            </a:extLst>
          </a:blip>
          <a:stretch>
            <a:fillRect/>
          </a:stretch>
        </p:blipFill>
        <p:spPr>
          <a:xfrm>
            <a:off x="762000" y="761999"/>
            <a:ext cx="1522235" cy="575981"/>
          </a:xfrm>
          <a:prstGeom prst="rect">
            <a:avLst/>
          </a:prstGeom>
        </p:spPr>
      </p:pic>
      <p:pic>
        <p:nvPicPr>
          <p:cNvPr id="10" name="Graphic 9">
            <a:extLst>
              <a:ext uri="{FF2B5EF4-FFF2-40B4-BE49-F238E27FC236}">
                <a16:creationId xmlns:a16="http://schemas.microsoft.com/office/drawing/2014/main" id="{993F7E65-547E-4AF2-918B-72EBCE47627E}"/>
              </a:ext>
            </a:extLst>
          </p:cNvPr>
          <p:cNvPicPr>
            <a:picLocks noChangeAspect="1"/>
          </p:cNvPicPr>
          <p:nvPr userDrawn="1"/>
        </p:nvPicPr>
        <p:blipFill>
          <a:blip r:embed="rId2">
            <a:extLst>
              <a:ext uri="{96DAC541-7B7A-43D3-8B79-37D633B846F1}">
                <asvg:svgBlip xmlns:asvg="http://schemas.microsoft.com/office/drawing/2016/SVG/main" r:embed="rId4"/>
              </a:ext>
            </a:extLst>
          </a:blip>
          <a:stretch>
            <a:fillRect/>
          </a:stretch>
        </p:blipFill>
        <p:spPr>
          <a:xfrm>
            <a:off x="762000" y="761999"/>
            <a:ext cx="1522235" cy="575981"/>
          </a:xfrm>
          <a:prstGeom prst="rect">
            <a:avLst/>
          </a:prstGeom>
        </p:spPr>
      </p:pic>
    </p:spTree>
    <p:extLst>
      <p:ext uri="{BB962C8B-B14F-4D97-AF65-F5344CB8AC3E}">
        <p14:creationId xmlns:p14="http://schemas.microsoft.com/office/powerpoint/2010/main" val="38243754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Title Slide 4_image">
    <p:bg>
      <p:bgPr>
        <a:solidFill>
          <a:schemeClr val="bg1"/>
        </a:solidFill>
        <a:effectLst/>
      </p:bgPr>
    </p:bg>
    <p:spTree>
      <p:nvGrpSpPr>
        <p:cNvPr id="1" name=""/>
        <p:cNvGrpSpPr/>
        <p:nvPr/>
      </p:nvGrpSpPr>
      <p:grpSpPr>
        <a:xfrm>
          <a:off x="0" y="0"/>
          <a:ext cx="0" cy="0"/>
          <a:chOff x="0" y="0"/>
          <a:chExt cx="0" cy="0"/>
        </a:xfrm>
      </p:grpSpPr>
      <p:pic>
        <p:nvPicPr>
          <p:cNvPr id="8" name="Graphic 7">
            <a:extLst>
              <a:ext uri="{FF2B5EF4-FFF2-40B4-BE49-F238E27FC236}">
                <a16:creationId xmlns:a16="http://schemas.microsoft.com/office/drawing/2014/main" id="{8E1BD47D-8051-FF49-996A-97F39DAA8F5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62000" y="761999"/>
            <a:ext cx="1522235" cy="575981"/>
          </a:xfrm>
          <a:prstGeom prst="rect">
            <a:avLst/>
          </a:prstGeom>
        </p:spPr>
      </p:pic>
      <p:sp>
        <p:nvSpPr>
          <p:cNvPr id="9" name="Footer Placeholder 3">
            <a:extLst>
              <a:ext uri="{FF2B5EF4-FFF2-40B4-BE49-F238E27FC236}">
                <a16:creationId xmlns:a16="http://schemas.microsoft.com/office/drawing/2014/main" id="{E6D85B0E-0EBF-7145-BA52-997F84B0DB8C}"/>
              </a:ext>
            </a:extLst>
          </p:cNvPr>
          <p:cNvSpPr>
            <a:spLocks noGrp="1"/>
          </p:cNvSpPr>
          <p:nvPr>
            <p:ph type="ftr" sz="quarter" idx="3"/>
          </p:nvPr>
        </p:nvSpPr>
        <p:spPr>
          <a:xfrm>
            <a:off x="16728291" y="12554568"/>
            <a:ext cx="6899365" cy="730250"/>
          </a:xfrm>
          <a:prstGeom prst="rect">
            <a:avLst/>
          </a:prstGeom>
        </p:spPr>
        <p:txBody>
          <a:bodyPr vert="horz" wrap="square" lIns="0" tIns="0" rIns="0" bIns="0" rtlCol="0" anchor="ctr"/>
          <a:lstStyle>
            <a:lvl1pPr marL="0" marR="0" indent="0" algn="r" defTabSz="1828709" rtl="0" eaLnBrk="1" fontAlgn="auto" latinLnBrk="0" hangingPunct="1">
              <a:lnSpc>
                <a:spcPct val="100000"/>
              </a:lnSpc>
              <a:spcBef>
                <a:spcPts val="0"/>
              </a:spcBef>
              <a:spcAft>
                <a:spcPts val="0"/>
              </a:spcAft>
              <a:buClrTx/>
              <a:buSzTx/>
              <a:buFontTx/>
              <a:buNone/>
              <a:tabLst/>
              <a:defRPr sz="800" b="0" i="0">
                <a:solidFill>
                  <a:schemeClr val="tx1"/>
                </a:solidFill>
                <a:latin typeface="Helvetica Now Text" panose="020B0504030202020204" pitchFamily="34" charset="77"/>
              </a:defRPr>
            </a:lvl1pPr>
          </a:lstStyle>
          <a:p>
            <a:r>
              <a:rPr lang="en-IN" dirty="0"/>
              <a:t> Benefit Manual 2025</a:t>
            </a:r>
            <a:endParaRPr lang="en-GB" dirty="0"/>
          </a:p>
        </p:txBody>
      </p:sp>
      <p:sp>
        <p:nvSpPr>
          <p:cNvPr id="12" name="Text Placeholder 4">
            <a:extLst>
              <a:ext uri="{FF2B5EF4-FFF2-40B4-BE49-F238E27FC236}">
                <a16:creationId xmlns:a16="http://schemas.microsoft.com/office/drawing/2014/main" id="{8EFE0667-A6DC-BB45-B75C-FD044D4032C7}"/>
              </a:ext>
            </a:extLst>
          </p:cNvPr>
          <p:cNvSpPr>
            <a:spLocks noGrp="1"/>
          </p:cNvSpPr>
          <p:nvPr>
            <p:ph type="body" sz="quarter" idx="16" hasCustomPrompt="1"/>
          </p:nvPr>
        </p:nvSpPr>
        <p:spPr>
          <a:xfrm>
            <a:off x="16728291" y="3124200"/>
            <a:ext cx="6883910" cy="8877300"/>
          </a:xfrm>
        </p:spPr>
        <p:txBody>
          <a:bodyPr/>
          <a:lstStyle>
            <a:lvl1pPr>
              <a:spcBef>
                <a:spcPts val="1400"/>
              </a:spcBef>
              <a:defRPr sz="6000">
                <a:solidFill>
                  <a:schemeClr val="tx1"/>
                </a:solidFill>
              </a:defRPr>
            </a:lvl1pPr>
            <a:lvl2pPr>
              <a:lnSpc>
                <a:spcPct val="100000"/>
              </a:lnSpc>
              <a:spcBef>
                <a:spcPts val="1000"/>
              </a:spcBef>
              <a:defRPr sz="4000">
                <a:solidFill>
                  <a:schemeClr val="tx1"/>
                </a:solidFill>
              </a:defRPr>
            </a:lvl2pPr>
            <a:lvl3pPr marL="0" indent="0">
              <a:lnSpc>
                <a:spcPct val="100000"/>
              </a:lnSpc>
              <a:spcBef>
                <a:spcPts val="4000"/>
              </a:spcBef>
              <a:spcAft>
                <a:spcPts val="1000"/>
              </a:spcAft>
              <a:buNone/>
              <a:defRPr sz="2400">
                <a:solidFill>
                  <a:schemeClr val="tx1"/>
                </a:solidFill>
              </a:defRPr>
            </a:lvl3pPr>
            <a:lvl4pPr marL="0" indent="0">
              <a:lnSpc>
                <a:spcPct val="100000"/>
              </a:lnSpc>
              <a:spcBef>
                <a:spcPts val="1000"/>
              </a:spcBef>
              <a:spcAft>
                <a:spcPts val="1000"/>
              </a:spcAft>
              <a:buNone/>
              <a:tabLst/>
              <a:defRPr>
                <a:solidFill>
                  <a:schemeClr val="tx1"/>
                </a:solidFill>
              </a:defRPr>
            </a:lvl4pPr>
            <a:lvl5pPr marL="0" indent="0">
              <a:lnSpc>
                <a:spcPct val="100000"/>
              </a:lnSpc>
              <a:spcBef>
                <a:spcPts val="1000"/>
              </a:spcBef>
              <a:spcAft>
                <a:spcPts val="1000"/>
              </a:spcAft>
              <a:buNone/>
              <a:tabLst/>
              <a:defRPr>
                <a:solidFill>
                  <a:schemeClr val="tx1"/>
                </a:solidFill>
              </a:defRPr>
            </a:lvl5pPr>
          </a:lstStyle>
          <a:p>
            <a:pPr lvl="0"/>
            <a:r>
              <a:rPr lang="en-GB" dirty="0"/>
              <a:t>First level – title</a:t>
            </a:r>
            <a:br>
              <a:rPr lang="en-GB" dirty="0"/>
            </a:br>
            <a:r>
              <a:rPr lang="en-GB" dirty="0"/>
              <a:t>Second level – subtitle</a:t>
            </a:r>
            <a:br>
              <a:rPr lang="en-GB" dirty="0"/>
            </a:br>
            <a:r>
              <a:rPr lang="en-GB" dirty="0"/>
              <a:t>Third level – date</a:t>
            </a:r>
          </a:p>
          <a:p>
            <a:pPr lvl="1"/>
            <a:r>
              <a:rPr lang="en-GB" dirty="0"/>
              <a:t>Second level</a:t>
            </a:r>
          </a:p>
          <a:p>
            <a:pPr lvl="2"/>
            <a:r>
              <a:rPr lang="en-GB" dirty="0"/>
              <a:t>Third level – date</a:t>
            </a:r>
          </a:p>
          <a:p>
            <a:pPr lvl="3"/>
            <a:r>
              <a:rPr lang="en-GB" dirty="0"/>
              <a:t>Fourth level</a:t>
            </a:r>
          </a:p>
          <a:p>
            <a:pPr lvl="4"/>
            <a:r>
              <a:rPr lang="en-GB" dirty="0"/>
              <a:t>Fifth level</a:t>
            </a:r>
          </a:p>
        </p:txBody>
      </p:sp>
      <p:pic>
        <p:nvPicPr>
          <p:cNvPr id="6" name="Graphic 5">
            <a:extLst>
              <a:ext uri="{FF2B5EF4-FFF2-40B4-BE49-F238E27FC236}">
                <a16:creationId xmlns:a16="http://schemas.microsoft.com/office/drawing/2014/main" id="{49E251BA-D576-4F2D-A8CA-DDB830A0D185}"/>
              </a:ext>
            </a:extLst>
          </p:cNvPr>
          <p:cNvPicPr>
            <a:picLocks noChangeAspect="1"/>
          </p:cNvPicPr>
          <p:nvPr/>
        </p:nvPicPr>
        <p:blipFill>
          <a:blip r:embed="rId2">
            <a:extLst>
              <a:ext uri="{96DAC541-7B7A-43D3-8B79-37D633B846F1}">
                <asvg:svgBlip xmlns:asvg="http://schemas.microsoft.com/office/drawing/2016/SVG/main" r:embed="rId4"/>
              </a:ext>
            </a:extLst>
          </a:blip>
          <a:stretch>
            <a:fillRect/>
          </a:stretch>
        </p:blipFill>
        <p:spPr>
          <a:xfrm>
            <a:off x="762000" y="761999"/>
            <a:ext cx="1522235" cy="575981"/>
          </a:xfrm>
          <a:prstGeom prst="rect">
            <a:avLst/>
          </a:prstGeom>
        </p:spPr>
      </p:pic>
      <p:pic>
        <p:nvPicPr>
          <p:cNvPr id="7" name="Graphic 6">
            <a:extLst>
              <a:ext uri="{FF2B5EF4-FFF2-40B4-BE49-F238E27FC236}">
                <a16:creationId xmlns:a16="http://schemas.microsoft.com/office/drawing/2014/main" id="{89E63ECD-EC64-4F43-A0E7-73EE81CABFD7}"/>
              </a:ext>
            </a:extLst>
          </p:cNvPr>
          <p:cNvPicPr>
            <a:picLocks noChangeAspect="1"/>
          </p:cNvPicPr>
          <p:nvPr/>
        </p:nvPicPr>
        <p:blipFill>
          <a:blip r:embed="rId2">
            <a:extLst>
              <a:ext uri="{96DAC541-7B7A-43D3-8B79-37D633B846F1}">
                <asvg:svgBlip xmlns:asvg="http://schemas.microsoft.com/office/drawing/2016/SVG/main" r:embed="rId4"/>
              </a:ext>
            </a:extLst>
          </a:blip>
          <a:stretch>
            <a:fillRect/>
          </a:stretch>
        </p:blipFill>
        <p:spPr>
          <a:xfrm>
            <a:off x="762000" y="761999"/>
            <a:ext cx="1522235" cy="575981"/>
          </a:xfrm>
          <a:prstGeom prst="rect">
            <a:avLst/>
          </a:prstGeom>
        </p:spPr>
      </p:pic>
      <p:pic>
        <p:nvPicPr>
          <p:cNvPr id="10" name="Graphic 9">
            <a:extLst>
              <a:ext uri="{FF2B5EF4-FFF2-40B4-BE49-F238E27FC236}">
                <a16:creationId xmlns:a16="http://schemas.microsoft.com/office/drawing/2014/main" id="{993F7E65-547E-4AF2-918B-72EBCE47627E}"/>
              </a:ext>
            </a:extLst>
          </p:cNvPr>
          <p:cNvPicPr>
            <a:picLocks noChangeAspect="1"/>
          </p:cNvPicPr>
          <p:nvPr userDrawn="1"/>
        </p:nvPicPr>
        <p:blipFill>
          <a:blip r:embed="rId2">
            <a:extLst>
              <a:ext uri="{96DAC541-7B7A-43D3-8B79-37D633B846F1}">
                <asvg:svgBlip xmlns:asvg="http://schemas.microsoft.com/office/drawing/2016/SVG/main" r:embed="rId4"/>
              </a:ext>
            </a:extLst>
          </a:blip>
          <a:stretch>
            <a:fillRect/>
          </a:stretch>
        </p:blipFill>
        <p:spPr>
          <a:xfrm>
            <a:off x="762000" y="761999"/>
            <a:ext cx="1522235" cy="575981"/>
          </a:xfrm>
          <a:prstGeom prst="rect">
            <a:avLst/>
          </a:prstGeom>
        </p:spPr>
      </p:pic>
    </p:spTree>
    <p:extLst>
      <p:ext uri="{BB962C8B-B14F-4D97-AF65-F5344CB8AC3E}">
        <p14:creationId xmlns:p14="http://schemas.microsoft.com/office/powerpoint/2010/main" val="19584904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Divider Slide">
    <p:bg>
      <p:bgPr>
        <a:solidFill>
          <a:srgbClr val="E5EFF0"/>
        </a:solidFill>
        <a:effectLst/>
      </p:bgPr>
    </p:bg>
    <p:spTree>
      <p:nvGrpSpPr>
        <p:cNvPr id="1" name=""/>
        <p:cNvGrpSpPr/>
        <p:nvPr/>
      </p:nvGrpSpPr>
      <p:grpSpPr>
        <a:xfrm>
          <a:off x="0" y="0"/>
          <a:ext cx="0" cy="0"/>
          <a:chOff x="0" y="0"/>
          <a:chExt cx="0" cy="0"/>
        </a:xfrm>
      </p:grpSpPr>
      <p:sp>
        <p:nvSpPr>
          <p:cNvPr id="8" name="Picture Placeholder 10">
            <a:extLst>
              <a:ext uri="{FF2B5EF4-FFF2-40B4-BE49-F238E27FC236}">
                <a16:creationId xmlns:a16="http://schemas.microsoft.com/office/drawing/2014/main" id="{5BB202A0-3E3B-F343-940D-EC8DA58AFD3D}"/>
              </a:ext>
            </a:extLst>
          </p:cNvPr>
          <p:cNvSpPr>
            <a:spLocks noGrp="1"/>
          </p:cNvSpPr>
          <p:nvPr>
            <p:ph type="pic" sz="quarter" idx="14"/>
          </p:nvPr>
        </p:nvSpPr>
        <p:spPr>
          <a:xfrm>
            <a:off x="9902825" y="0"/>
            <a:ext cx="14479588" cy="13715107"/>
          </a:xfrm>
          <a:noFill/>
        </p:spPr>
        <p:txBody>
          <a:bodyPr tIns="5669280"/>
          <a:lstStyle>
            <a:lvl1pPr algn="ctr">
              <a:defRPr/>
            </a:lvl1pPr>
          </a:lstStyle>
          <a:p>
            <a:r>
              <a:rPr lang="en-US" dirty="0"/>
              <a:t>Click icon to add picture</a:t>
            </a:r>
            <a:endParaRPr lang="en-GB" dirty="0"/>
          </a:p>
        </p:txBody>
      </p:sp>
      <p:sp>
        <p:nvSpPr>
          <p:cNvPr id="2" name="Title 1">
            <a:extLst>
              <a:ext uri="{FF2B5EF4-FFF2-40B4-BE49-F238E27FC236}">
                <a16:creationId xmlns:a16="http://schemas.microsoft.com/office/drawing/2014/main" id="{B7F3DFE6-CF7F-6941-BD95-6D8F3550836E}"/>
              </a:ext>
            </a:extLst>
          </p:cNvPr>
          <p:cNvSpPr>
            <a:spLocks noGrp="1"/>
          </p:cNvSpPr>
          <p:nvPr>
            <p:ph type="title" hasCustomPrompt="1"/>
          </p:nvPr>
        </p:nvSpPr>
        <p:spPr>
          <a:xfrm>
            <a:off x="721920" y="5141571"/>
            <a:ext cx="8409890" cy="1868998"/>
          </a:xfrm>
        </p:spPr>
        <p:txBody>
          <a:bodyPr anchor="t">
            <a:noAutofit/>
          </a:bodyPr>
          <a:lstStyle>
            <a:lvl1pPr algn="l">
              <a:lnSpc>
                <a:spcPct val="100000"/>
              </a:lnSpc>
              <a:defRPr sz="5000" b="0" i="0">
                <a:solidFill>
                  <a:schemeClr val="tx1"/>
                </a:solidFill>
                <a:latin typeface="Helvetica Now Text" panose="020B0504030202020204" pitchFamily="34" charset="77"/>
              </a:defRPr>
            </a:lvl1pPr>
          </a:lstStyle>
          <a:p>
            <a:r>
              <a:rPr lang="en-GB" dirty="0"/>
              <a:t>Click to edit </a:t>
            </a:r>
            <a:br>
              <a:rPr lang="en-GB" dirty="0"/>
            </a:br>
            <a:r>
              <a:rPr lang="en-GB" dirty="0"/>
              <a:t>Divider title</a:t>
            </a:r>
          </a:p>
        </p:txBody>
      </p:sp>
      <p:sp>
        <p:nvSpPr>
          <p:cNvPr id="3" name="Slide Number Placeholder 2">
            <a:extLst>
              <a:ext uri="{FF2B5EF4-FFF2-40B4-BE49-F238E27FC236}">
                <a16:creationId xmlns:a16="http://schemas.microsoft.com/office/drawing/2014/main" id="{777E01A6-7CA0-C146-AFF9-40B8146B8884}"/>
              </a:ext>
            </a:extLst>
          </p:cNvPr>
          <p:cNvSpPr>
            <a:spLocks noGrp="1"/>
          </p:cNvSpPr>
          <p:nvPr>
            <p:ph type="sldNum" sz="quarter" idx="10"/>
          </p:nvPr>
        </p:nvSpPr>
        <p:spPr/>
        <p:txBody>
          <a:bodyPr/>
          <a:lstStyle>
            <a:lvl1pPr>
              <a:defRPr>
                <a:solidFill>
                  <a:schemeClr val="bg1"/>
                </a:solidFill>
              </a:defRPr>
            </a:lvl1pPr>
          </a:lstStyle>
          <a:p>
            <a:fld id="{91D568E7-61F5-D04E-995D-81EF41C01A2A}" type="slidenum">
              <a:rPr lang="en-GB" smtClean="0"/>
              <a:pPr/>
              <a:t>‹#›</a:t>
            </a:fld>
            <a:endParaRPr lang="en-GB" dirty="0"/>
          </a:p>
        </p:txBody>
      </p:sp>
      <p:sp>
        <p:nvSpPr>
          <p:cNvPr id="4" name="Footer Placeholder 3">
            <a:extLst>
              <a:ext uri="{FF2B5EF4-FFF2-40B4-BE49-F238E27FC236}">
                <a16:creationId xmlns:a16="http://schemas.microsoft.com/office/drawing/2014/main" id="{3F7AED66-6F74-7547-9E21-115ADD7A8E24}"/>
              </a:ext>
            </a:extLst>
          </p:cNvPr>
          <p:cNvSpPr>
            <a:spLocks noGrp="1"/>
          </p:cNvSpPr>
          <p:nvPr>
            <p:ph type="ftr" sz="quarter" idx="11"/>
          </p:nvPr>
        </p:nvSpPr>
        <p:spPr>
          <a:xfrm>
            <a:off x="12023125" y="12554568"/>
            <a:ext cx="10077288" cy="730250"/>
          </a:xfrm>
          <a:prstGeom prst="rect">
            <a:avLst/>
          </a:prstGeom>
        </p:spPr>
        <p:txBody>
          <a:bodyPr/>
          <a:lstStyle>
            <a:lvl1pPr>
              <a:defRPr>
                <a:solidFill>
                  <a:schemeClr val="bg1"/>
                </a:solidFill>
              </a:defRPr>
            </a:lvl1pPr>
          </a:lstStyle>
          <a:p>
            <a:r>
              <a:rPr lang="en-IN" dirty="0"/>
              <a:t> Benefit Manual 2025</a:t>
            </a:r>
            <a:endParaRPr lang="en-GB" dirty="0"/>
          </a:p>
        </p:txBody>
      </p:sp>
      <p:sp>
        <p:nvSpPr>
          <p:cNvPr id="7" name="Subtitle 2">
            <a:extLst>
              <a:ext uri="{FF2B5EF4-FFF2-40B4-BE49-F238E27FC236}">
                <a16:creationId xmlns:a16="http://schemas.microsoft.com/office/drawing/2014/main" id="{71AC1B24-C527-8C44-89B1-BA739F2AB5F4}"/>
              </a:ext>
            </a:extLst>
          </p:cNvPr>
          <p:cNvSpPr>
            <a:spLocks noGrp="1"/>
          </p:cNvSpPr>
          <p:nvPr>
            <p:ph type="subTitle" idx="13" hasCustomPrompt="1"/>
          </p:nvPr>
        </p:nvSpPr>
        <p:spPr>
          <a:xfrm>
            <a:off x="465310" y="1049902"/>
            <a:ext cx="8569128" cy="4091669"/>
          </a:xfrm>
        </p:spPr>
        <p:txBody>
          <a:bodyPr wrap="square">
            <a:noAutofit/>
          </a:bodyPr>
          <a:lstStyle>
            <a:lvl1pPr marL="0" indent="0" algn="l">
              <a:spcAft>
                <a:spcPts val="0"/>
              </a:spcAft>
              <a:buNone/>
              <a:defRPr sz="30800" b="0" i="0">
                <a:solidFill>
                  <a:schemeClr val="accent1"/>
                </a:solidFill>
                <a:latin typeface="Helvetica Now Text Light" panose="020B0404030202020204" pitchFamily="34" charset="77"/>
              </a:defRPr>
            </a:lvl1pPr>
            <a:lvl2pPr marL="914354" indent="0" algn="ctr">
              <a:buNone/>
              <a:defRPr sz="4000"/>
            </a:lvl2pPr>
            <a:lvl3pPr marL="1828709" indent="0" algn="ctr">
              <a:buNone/>
              <a:defRPr sz="3600"/>
            </a:lvl3pPr>
            <a:lvl4pPr marL="2743063" indent="0" algn="ctr">
              <a:buNone/>
              <a:defRPr sz="3200"/>
            </a:lvl4pPr>
            <a:lvl5pPr marL="3657417" indent="0" algn="ctr">
              <a:buNone/>
              <a:defRPr sz="3200"/>
            </a:lvl5pPr>
            <a:lvl6pPr marL="4571771" indent="0" algn="ctr">
              <a:buNone/>
              <a:defRPr sz="3200"/>
            </a:lvl6pPr>
            <a:lvl7pPr marL="5486126" indent="0" algn="ctr">
              <a:buNone/>
              <a:defRPr sz="3200"/>
            </a:lvl7pPr>
            <a:lvl8pPr marL="6400480" indent="0" algn="ctr">
              <a:buNone/>
              <a:defRPr sz="3200"/>
            </a:lvl8pPr>
            <a:lvl9pPr marL="7314834" indent="0" algn="ctr">
              <a:buNone/>
              <a:defRPr sz="3200"/>
            </a:lvl9pPr>
          </a:lstStyle>
          <a:p>
            <a:r>
              <a:rPr lang="en-GB" dirty="0"/>
              <a:t>0</a:t>
            </a:r>
            <a:endParaRPr lang="en-US" dirty="0"/>
          </a:p>
        </p:txBody>
      </p:sp>
    </p:spTree>
    <p:extLst>
      <p:ext uri="{BB962C8B-B14F-4D97-AF65-F5344CB8AC3E}">
        <p14:creationId xmlns:p14="http://schemas.microsoft.com/office/powerpoint/2010/main" val="3421168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s dark back">
    <p:bg>
      <p:bgPr>
        <a:solidFill>
          <a:srgbClr val="262836"/>
        </a:solidFill>
        <a:effectLst/>
      </p:bgPr>
    </p:bg>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lvl1pPr>
              <a:defRPr>
                <a:solidFill>
                  <a:schemeClr val="bg1"/>
                </a:solidFill>
              </a:defRPr>
            </a:lvl1pPr>
          </a:lstStyle>
          <a:p>
            <a:fld id="{91D568E7-61F5-D04E-995D-81EF41C01A2A}" type="slidenum">
              <a:rPr lang="en-GB" smtClean="0"/>
              <a:pPr/>
              <a:t>‹#›</a:t>
            </a:fld>
            <a:endParaRPr lang="en-GB" dirty="0"/>
          </a:p>
        </p:txBody>
      </p:sp>
      <p:sp>
        <p:nvSpPr>
          <p:cNvPr id="7" name="Subtitle 2">
            <a:extLst>
              <a:ext uri="{FF2B5EF4-FFF2-40B4-BE49-F238E27FC236}">
                <a16:creationId xmlns:a16="http://schemas.microsoft.com/office/drawing/2014/main" id="{ECDBD03C-CBFE-EF48-9EDC-2C836516482D}"/>
              </a:ext>
            </a:extLst>
          </p:cNvPr>
          <p:cNvSpPr>
            <a:spLocks noGrp="1"/>
          </p:cNvSpPr>
          <p:nvPr>
            <p:ph type="subTitle" idx="13" hasCustomPrompt="1"/>
          </p:nvPr>
        </p:nvSpPr>
        <p:spPr>
          <a:xfrm>
            <a:off x="2246313" y="1686568"/>
            <a:ext cx="21372512" cy="615553"/>
          </a:xfrm>
        </p:spPr>
        <p:txBody>
          <a:bodyPr wrap="square">
            <a:spAutoFit/>
          </a:bodyPr>
          <a:lstStyle>
            <a:lvl1pPr marL="0" indent="0" algn="l">
              <a:buNone/>
              <a:defRPr sz="4000" b="0" i="0">
                <a:solidFill>
                  <a:schemeClr val="bg1"/>
                </a:solidFill>
                <a:latin typeface="Helvetica Now Text" panose="020B0504030202020204" pitchFamily="34" charset="77"/>
              </a:defRPr>
            </a:lvl1pPr>
            <a:lvl2pPr marL="914354" indent="0" algn="ctr">
              <a:buNone/>
              <a:defRPr sz="4000"/>
            </a:lvl2pPr>
            <a:lvl3pPr marL="1828709" indent="0" algn="ctr">
              <a:buNone/>
              <a:defRPr sz="3600"/>
            </a:lvl3pPr>
            <a:lvl4pPr marL="2743063" indent="0" algn="ctr">
              <a:buNone/>
              <a:defRPr sz="3200"/>
            </a:lvl4pPr>
            <a:lvl5pPr marL="3657417" indent="0" algn="ctr">
              <a:buNone/>
              <a:defRPr sz="3200"/>
            </a:lvl5pPr>
            <a:lvl6pPr marL="4571771" indent="0" algn="ctr">
              <a:buNone/>
              <a:defRPr sz="3200"/>
            </a:lvl6pPr>
            <a:lvl7pPr marL="5486126" indent="0" algn="ctr">
              <a:buNone/>
              <a:defRPr sz="3200"/>
            </a:lvl7pPr>
            <a:lvl8pPr marL="6400480" indent="0" algn="ctr">
              <a:buNone/>
              <a:defRPr sz="3200"/>
            </a:lvl8pPr>
            <a:lvl9pPr marL="7314834" indent="0" algn="ctr">
              <a:buNone/>
              <a:defRPr sz="3200"/>
            </a:lvl9pPr>
          </a:lstStyle>
          <a:p>
            <a:pPr lvl="0"/>
            <a:r>
              <a:rPr lang="en-GB" dirty="0"/>
              <a:t>Click to add subtitle</a:t>
            </a:r>
            <a:endParaRPr lang="en-US" dirty="0"/>
          </a:p>
        </p:txBody>
      </p:sp>
      <p:sp>
        <p:nvSpPr>
          <p:cNvPr id="8" name="Footer Placeholder 3">
            <a:extLst>
              <a:ext uri="{FF2B5EF4-FFF2-40B4-BE49-F238E27FC236}">
                <a16:creationId xmlns:a16="http://schemas.microsoft.com/office/drawing/2014/main" id="{D427D5A5-7168-2B41-BED8-8002CFCE658E}"/>
              </a:ext>
            </a:extLst>
          </p:cNvPr>
          <p:cNvSpPr>
            <a:spLocks noGrp="1"/>
          </p:cNvSpPr>
          <p:nvPr>
            <p:ph type="ftr" sz="quarter" idx="3"/>
          </p:nvPr>
        </p:nvSpPr>
        <p:spPr>
          <a:xfrm>
            <a:off x="12023125" y="12554568"/>
            <a:ext cx="10077288" cy="730250"/>
          </a:xfrm>
          <a:prstGeom prst="rect">
            <a:avLst/>
          </a:prstGeom>
        </p:spPr>
        <p:txBody>
          <a:bodyPr vert="horz" wrap="square" lIns="0" tIns="0" rIns="0" bIns="0" rtlCol="0" anchor="ctr"/>
          <a:lstStyle>
            <a:lvl1pPr marL="0" marR="0" indent="0" algn="r" defTabSz="1828709" rtl="0" eaLnBrk="1" fontAlgn="auto" latinLnBrk="0" hangingPunct="1">
              <a:lnSpc>
                <a:spcPct val="100000"/>
              </a:lnSpc>
              <a:spcBef>
                <a:spcPts val="0"/>
              </a:spcBef>
              <a:spcAft>
                <a:spcPts val="0"/>
              </a:spcAft>
              <a:buClrTx/>
              <a:buSzTx/>
              <a:buFontTx/>
              <a:buNone/>
              <a:tabLst/>
              <a:defRPr sz="800" b="0" i="0">
                <a:solidFill>
                  <a:schemeClr val="bg1"/>
                </a:solidFill>
                <a:latin typeface="Helvetica Now Text" panose="020B0504030202020204" pitchFamily="34" charset="77"/>
              </a:defRPr>
            </a:lvl1pPr>
          </a:lstStyle>
          <a:p>
            <a:r>
              <a:rPr lang="en-IN" dirty="0"/>
              <a:t> Benefit Manual 2025</a:t>
            </a:r>
            <a:endParaRPr lang="en-GB" dirty="0"/>
          </a:p>
        </p:txBody>
      </p:sp>
      <p:sp>
        <p:nvSpPr>
          <p:cNvPr id="9" name="Text Placeholder 8">
            <a:extLst>
              <a:ext uri="{FF2B5EF4-FFF2-40B4-BE49-F238E27FC236}">
                <a16:creationId xmlns:a16="http://schemas.microsoft.com/office/drawing/2014/main" id="{0DD1AB83-01DE-0A49-98C3-4736CB7E9B49}"/>
              </a:ext>
            </a:extLst>
          </p:cNvPr>
          <p:cNvSpPr>
            <a:spLocks noGrp="1"/>
          </p:cNvSpPr>
          <p:nvPr>
            <p:ph type="body" sz="quarter" idx="14" hasCustomPrompt="1"/>
          </p:nvPr>
        </p:nvSpPr>
        <p:spPr>
          <a:xfrm>
            <a:off x="2269609" y="3131432"/>
            <a:ext cx="3630613" cy="3726568"/>
          </a:xfrm>
        </p:spPr>
        <p:txBody>
          <a:bodyPr/>
          <a:lstStyle>
            <a:lvl1pPr marL="712788" indent="-712788">
              <a:spcAft>
                <a:spcPts val="0"/>
              </a:spcAft>
              <a:tabLst/>
              <a:defRPr b="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dirty="0"/>
              <a:t>00	Type number then a tab, then the contents text. Make the numbers bold</a:t>
            </a:r>
          </a:p>
        </p:txBody>
      </p:sp>
      <p:sp>
        <p:nvSpPr>
          <p:cNvPr id="12" name="Text Placeholder 8">
            <a:extLst>
              <a:ext uri="{FF2B5EF4-FFF2-40B4-BE49-F238E27FC236}">
                <a16:creationId xmlns:a16="http://schemas.microsoft.com/office/drawing/2014/main" id="{FE7811F0-B8DA-4A4B-AB9D-AC55F824C77B}"/>
              </a:ext>
            </a:extLst>
          </p:cNvPr>
          <p:cNvSpPr>
            <a:spLocks noGrp="1"/>
          </p:cNvSpPr>
          <p:nvPr>
            <p:ph type="body" sz="quarter" idx="15" hasCustomPrompt="1"/>
          </p:nvPr>
        </p:nvSpPr>
        <p:spPr>
          <a:xfrm>
            <a:off x="7622052" y="3131432"/>
            <a:ext cx="3630613" cy="3726568"/>
          </a:xfrm>
        </p:spPr>
        <p:txBody>
          <a:bodyPr/>
          <a:lstStyle>
            <a:lvl1pPr marL="712788" indent="-712788">
              <a:spcAft>
                <a:spcPts val="0"/>
              </a:spcAft>
              <a:tabLst/>
              <a:defRPr b="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dirty="0"/>
              <a:t>00	Type number then a tab, then the contents text. Make the numbers bold</a:t>
            </a:r>
          </a:p>
        </p:txBody>
      </p:sp>
      <p:sp>
        <p:nvSpPr>
          <p:cNvPr id="13" name="Title 12">
            <a:extLst>
              <a:ext uri="{FF2B5EF4-FFF2-40B4-BE49-F238E27FC236}">
                <a16:creationId xmlns:a16="http://schemas.microsoft.com/office/drawing/2014/main" id="{513CAF65-B379-374D-A4D7-0FDEC13CB190}"/>
              </a:ext>
            </a:extLst>
          </p:cNvPr>
          <p:cNvSpPr>
            <a:spLocks noGrp="1"/>
          </p:cNvSpPr>
          <p:nvPr>
            <p:ph type="title" hasCustomPrompt="1"/>
          </p:nvPr>
        </p:nvSpPr>
        <p:spPr/>
        <p:txBody>
          <a:bodyPr/>
          <a:lstStyle>
            <a:lvl1pPr>
              <a:defRPr>
                <a:solidFill>
                  <a:schemeClr val="bg1"/>
                </a:solidFill>
              </a:defRPr>
            </a:lvl1pPr>
          </a:lstStyle>
          <a:p>
            <a:r>
              <a:rPr lang="en-GB" dirty="0"/>
              <a:t>Contents – click to add title</a:t>
            </a:r>
          </a:p>
        </p:txBody>
      </p:sp>
    </p:spTree>
    <p:extLst>
      <p:ext uri="{BB962C8B-B14F-4D97-AF65-F5344CB8AC3E}">
        <p14:creationId xmlns:p14="http://schemas.microsoft.com/office/powerpoint/2010/main" val="37162902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eam">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91D568E7-61F5-D04E-995D-81EF41C01A2A}" type="slidenum">
              <a:rPr lang="en-GB" smtClean="0"/>
              <a:t>‹#›</a:t>
            </a:fld>
            <a:endParaRPr lang="en-GB" dirty="0"/>
          </a:p>
        </p:txBody>
      </p:sp>
      <p:sp>
        <p:nvSpPr>
          <p:cNvPr id="7" name="Subtitle 2">
            <a:extLst>
              <a:ext uri="{FF2B5EF4-FFF2-40B4-BE49-F238E27FC236}">
                <a16:creationId xmlns:a16="http://schemas.microsoft.com/office/drawing/2014/main" id="{ECDBD03C-CBFE-EF48-9EDC-2C836516482D}"/>
              </a:ext>
            </a:extLst>
          </p:cNvPr>
          <p:cNvSpPr>
            <a:spLocks noGrp="1"/>
          </p:cNvSpPr>
          <p:nvPr>
            <p:ph type="subTitle" idx="13" hasCustomPrompt="1"/>
          </p:nvPr>
        </p:nvSpPr>
        <p:spPr>
          <a:xfrm>
            <a:off x="2246313" y="1686568"/>
            <a:ext cx="21372512" cy="615553"/>
          </a:xfrm>
        </p:spPr>
        <p:txBody>
          <a:bodyPr wrap="square">
            <a:spAutoFit/>
          </a:bodyPr>
          <a:lstStyle>
            <a:lvl1pPr marL="0" indent="0" algn="l">
              <a:buNone/>
              <a:defRPr sz="4000" b="0" i="0">
                <a:solidFill>
                  <a:schemeClr val="tx1"/>
                </a:solidFill>
                <a:latin typeface="Helvetica Now Text" panose="020B0504030202020204" pitchFamily="34" charset="77"/>
              </a:defRPr>
            </a:lvl1pPr>
            <a:lvl2pPr marL="914354" indent="0" algn="ctr">
              <a:buNone/>
              <a:defRPr sz="4000"/>
            </a:lvl2pPr>
            <a:lvl3pPr marL="1828709" indent="0" algn="ctr">
              <a:buNone/>
              <a:defRPr sz="3600"/>
            </a:lvl3pPr>
            <a:lvl4pPr marL="2743063" indent="0" algn="ctr">
              <a:buNone/>
              <a:defRPr sz="3200"/>
            </a:lvl4pPr>
            <a:lvl5pPr marL="3657417" indent="0" algn="ctr">
              <a:buNone/>
              <a:defRPr sz="3200"/>
            </a:lvl5pPr>
            <a:lvl6pPr marL="4571771" indent="0" algn="ctr">
              <a:buNone/>
              <a:defRPr sz="3200"/>
            </a:lvl6pPr>
            <a:lvl7pPr marL="5486126" indent="0" algn="ctr">
              <a:buNone/>
              <a:defRPr sz="3200"/>
            </a:lvl7pPr>
            <a:lvl8pPr marL="6400480" indent="0" algn="ctr">
              <a:buNone/>
              <a:defRPr sz="3200"/>
            </a:lvl8pPr>
            <a:lvl9pPr marL="7314834" indent="0" algn="ctr">
              <a:buNone/>
              <a:defRPr sz="3200"/>
            </a:lvl9pPr>
          </a:lstStyle>
          <a:p>
            <a:pPr lvl="0"/>
            <a:r>
              <a:rPr lang="en-GB" dirty="0"/>
              <a:t>Click to add subhead</a:t>
            </a:r>
            <a:endParaRPr lang="en-US" dirty="0"/>
          </a:p>
        </p:txBody>
      </p:sp>
      <p:sp>
        <p:nvSpPr>
          <p:cNvPr id="8" name="Footer Placeholder 3">
            <a:extLst>
              <a:ext uri="{FF2B5EF4-FFF2-40B4-BE49-F238E27FC236}">
                <a16:creationId xmlns:a16="http://schemas.microsoft.com/office/drawing/2014/main" id="{D427D5A5-7168-2B41-BED8-8002CFCE658E}"/>
              </a:ext>
            </a:extLst>
          </p:cNvPr>
          <p:cNvSpPr>
            <a:spLocks noGrp="1"/>
          </p:cNvSpPr>
          <p:nvPr>
            <p:ph type="ftr" sz="quarter" idx="3"/>
          </p:nvPr>
        </p:nvSpPr>
        <p:spPr>
          <a:xfrm>
            <a:off x="12023125" y="12554568"/>
            <a:ext cx="10077288" cy="730250"/>
          </a:xfrm>
          <a:prstGeom prst="rect">
            <a:avLst/>
          </a:prstGeom>
        </p:spPr>
        <p:txBody>
          <a:bodyPr vert="horz" wrap="square" lIns="0" tIns="0" rIns="0" bIns="0" rtlCol="0" anchor="ctr"/>
          <a:lstStyle>
            <a:lvl1pPr marL="0" marR="0" indent="0" algn="r" defTabSz="1828709" rtl="0" eaLnBrk="1" fontAlgn="auto" latinLnBrk="0" hangingPunct="1">
              <a:lnSpc>
                <a:spcPct val="100000"/>
              </a:lnSpc>
              <a:spcBef>
                <a:spcPts val="0"/>
              </a:spcBef>
              <a:spcAft>
                <a:spcPts val="0"/>
              </a:spcAft>
              <a:buClrTx/>
              <a:buSzTx/>
              <a:buFontTx/>
              <a:buNone/>
              <a:tabLst/>
              <a:defRPr sz="800" b="0" i="0">
                <a:solidFill>
                  <a:schemeClr val="tx1"/>
                </a:solidFill>
                <a:latin typeface="Helvetica Now Text" panose="020B0504030202020204" pitchFamily="34" charset="77"/>
              </a:defRPr>
            </a:lvl1pPr>
          </a:lstStyle>
          <a:p>
            <a:r>
              <a:rPr lang="en-IN" dirty="0"/>
              <a:t> Benefit Manual 2025</a:t>
            </a:r>
            <a:endParaRPr lang="en-GB" dirty="0"/>
          </a:p>
        </p:txBody>
      </p:sp>
      <p:sp>
        <p:nvSpPr>
          <p:cNvPr id="10" name="Picture Placeholder 9">
            <a:extLst>
              <a:ext uri="{FF2B5EF4-FFF2-40B4-BE49-F238E27FC236}">
                <a16:creationId xmlns:a16="http://schemas.microsoft.com/office/drawing/2014/main" id="{13ABD6EA-57B1-E841-A2FC-D564D9E5FDC6}"/>
              </a:ext>
            </a:extLst>
          </p:cNvPr>
          <p:cNvSpPr>
            <a:spLocks noGrp="1"/>
          </p:cNvSpPr>
          <p:nvPr>
            <p:ph type="pic" sz="quarter" idx="14"/>
          </p:nvPr>
        </p:nvSpPr>
        <p:spPr>
          <a:xfrm>
            <a:off x="2293035" y="3124200"/>
            <a:ext cx="3796869" cy="4614325"/>
          </a:xfrm>
          <a:noFill/>
        </p:spPr>
        <p:txBody>
          <a:bodyPr/>
          <a:lstStyle>
            <a:lvl1pPr>
              <a:defRPr b="0"/>
            </a:lvl1pPr>
          </a:lstStyle>
          <a:p>
            <a:r>
              <a:rPr lang="en-US" dirty="0"/>
              <a:t>Click icon to add picture</a:t>
            </a:r>
            <a:endParaRPr lang="en-GB" dirty="0"/>
          </a:p>
        </p:txBody>
      </p:sp>
      <p:sp>
        <p:nvSpPr>
          <p:cNvPr id="12" name="Text Placeholder 11">
            <a:extLst>
              <a:ext uri="{FF2B5EF4-FFF2-40B4-BE49-F238E27FC236}">
                <a16:creationId xmlns:a16="http://schemas.microsoft.com/office/drawing/2014/main" id="{6610D141-49A2-A047-8FB7-140EBDBBC4B0}"/>
              </a:ext>
            </a:extLst>
          </p:cNvPr>
          <p:cNvSpPr>
            <a:spLocks noGrp="1"/>
          </p:cNvSpPr>
          <p:nvPr>
            <p:ph type="body" sz="quarter" idx="15" hasCustomPrompt="1"/>
          </p:nvPr>
        </p:nvSpPr>
        <p:spPr>
          <a:xfrm>
            <a:off x="2264900" y="8003904"/>
            <a:ext cx="3812344" cy="2392363"/>
          </a:xfrm>
        </p:spPr>
        <p:txBody>
          <a:bodyPr/>
          <a:lstStyle>
            <a:lvl1pPr>
              <a:lnSpc>
                <a:spcPct val="100000"/>
              </a:lnSpc>
              <a:spcAft>
                <a:spcPts val="600"/>
              </a:spcAft>
              <a:defRPr>
                <a:solidFill>
                  <a:schemeClr val="tx1"/>
                </a:solidFill>
              </a:defRPr>
            </a:lvl1pPr>
            <a:lvl2pPr>
              <a:lnSpc>
                <a:spcPct val="117000"/>
              </a:lnSpc>
              <a:spcAft>
                <a:spcPts val="1000"/>
              </a:spcAft>
              <a:defRPr>
                <a:solidFill>
                  <a:schemeClr val="tx1"/>
                </a:solidFill>
              </a:defRPr>
            </a:lvl2pPr>
            <a:lvl3pPr>
              <a:lnSpc>
                <a:spcPct val="117000"/>
              </a:lnSpc>
              <a:defRPr>
                <a:solidFill>
                  <a:schemeClr val="tx2"/>
                </a:solidFill>
              </a:defRPr>
            </a:lvl3pPr>
            <a:lvl4pPr>
              <a:lnSpc>
                <a:spcPct val="117000"/>
              </a:lnSpc>
              <a:defRPr>
                <a:solidFill>
                  <a:schemeClr val="tx2"/>
                </a:solidFill>
              </a:defRPr>
            </a:lvl4pPr>
            <a:lvl5pPr>
              <a:lnSpc>
                <a:spcPct val="117000"/>
              </a:lnSpc>
              <a:defRPr>
                <a:solidFill>
                  <a:schemeClr val="tx2"/>
                </a:solidFill>
              </a:defRPr>
            </a:lvl5pPr>
          </a:lstStyle>
          <a:p>
            <a:pPr lvl="0"/>
            <a:r>
              <a:rPr lang="en-GB" dirty="0"/>
              <a:t>Type Name First level, Job title second level</a:t>
            </a:r>
          </a:p>
          <a:p>
            <a:pPr lvl="1"/>
            <a:r>
              <a:rPr lang="en-GB" dirty="0"/>
              <a:t>Second level</a:t>
            </a:r>
          </a:p>
        </p:txBody>
      </p:sp>
      <p:sp>
        <p:nvSpPr>
          <p:cNvPr id="13" name="Picture Placeholder 9">
            <a:extLst>
              <a:ext uri="{FF2B5EF4-FFF2-40B4-BE49-F238E27FC236}">
                <a16:creationId xmlns:a16="http://schemas.microsoft.com/office/drawing/2014/main" id="{37A97B9B-8660-E34D-8A5E-ED215B1104FD}"/>
              </a:ext>
            </a:extLst>
          </p:cNvPr>
          <p:cNvSpPr>
            <a:spLocks noGrp="1"/>
          </p:cNvSpPr>
          <p:nvPr>
            <p:ph type="pic" sz="quarter" idx="16"/>
          </p:nvPr>
        </p:nvSpPr>
        <p:spPr>
          <a:xfrm>
            <a:off x="7620001" y="3124200"/>
            <a:ext cx="3796869" cy="4614325"/>
          </a:xfrm>
          <a:noFill/>
        </p:spPr>
        <p:txBody>
          <a:bodyPr/>
          <a:lstStyle>
            <a:lvl1pPr>
              <a:defRPr b="0"/>
            </a:lvl1pPr>
          </a:lstStyle>
          <a:p>
            <a:r>
              <a:rPr lang="en-US" dirty="0"/>
              <a:t>Click icon to add picture</a:t>
            </a:r>
            <a:endParaRPr lang="en-GB" dirty="0"/>
          </a:p>
        </p:txBody>
      </p:sp>
      <p:sp>
        <p:nvSpPr>
          <p:cNvPr id="14" name="Text Placeholder 11">
            <a:extLst>
              <a:ext uri="{FF2B5EF4-FFF2-40B4-BE49-F238E27FC236}">
                <a16:creationId xmlns:a16="http://schemas.microsoft.com/office/drawing/2014/main" id="{9BEC9BDE-AEC9-004B-A6D3-C047F4216329}"/>
              </a:ext>
            </a:extLst>
          </p:cNvPr>
          <p:cNvSpPr>
            <a:spLocks noGrp="1"/>
          </p:cNvSpPr>
          <p:nvPr>
            <p:ph type="body" sz="quarter" idx="17" hasCustomPrompt="1"/>
          </p:nvPr>
        </p:nvSpPr>
        <p:spPr>
          <a:xfrm>
            <a:off x="7596555" y="8003904"/>
            <a:ext cx="3812344" cy="2392363"/>
          </a:xfrm>
        </p:spPr>
        <p:txBody>
          <a:bodyPr/>
          <a:lstStyle>
            <a:lvl1pPr marL="0" marR="0" indent="0" algn="l" defTabSz="1828709" rtl="0" eaLnBrk="1" fontAlgn="auto" latinLnBrk="0" hangingPunct="1">
              <a:lnSpc>
                <a:spcPct val="100000"/>
              </a:lnSpc>
              <a:spcBef>
                <a:spcPts val="0"/>
              </a:spcBef>
              <a:spcAft>
                <a:spcPts val="600"/>
              </a:spcAft>
              <a:buClrTx/>
              <a:buSzTx/>
              <a:buFont typeface="Arial" panose="020B0604020202020204" pitchFamily="34" charset="0"/>
              <a:buNone/>
              <a:tabLst/>
              <a:defRPr>
                <a:solidFill>
                  <a:schemeClr val="tx1"/>
                </a:solidFill>
              </a:defRPr>
            </a:lvl1pPr>
            <a:lvl2pPr>
              <a:lnSpc>
                <a:spcPct val="117000"/>
              </a:lnSpc>
              <a:spcAft>
                <a:spcPts val="1000"/>
              </a:spcAft>
              <a:defRPr>
                <a:solidFill>
                  <a:schemeClr val="tx1"/>
                </a:solidFill>
              </a:defRPr>
            </a:lvl2pPr>
            <a:lvl3pPr>
              <a:lnSpc>
                <a:spcPct val="117000"/>
              </a:lnSpc>
              <a:defRPr>
                <a:solidFill>
                  <a:schemeClr val="tx2"/>
                </a:solidFill>
              </a:defRPr>
            </a:lvl3pPr>
            <a:lvl4pPr>
              <a:lnSpc>
                <a:spcPct val="117000"/>
              </a:lnSpc>
              <a:defRPr>
                <a:solidFill>
                  <a:schemeClr val="tx2"/>
                </a:solidFill>
              </a:defRPr>
            </a:lvl4pPr>
            <a:lvl5pPr>
              <a:lnSpc>
                <a:spcPct val="117000"/>
              </a:lnSpc>
              <a:defRPr>
                <a:solidFill>
                  <a:schemeClr val="tx2"/>
                </a:solidFill>
              </a:defRPr>
            </a:lvl5pPr>
          </a:lstStyle>
          <a:p>
            <a:pPr lvl="0"/>
            <a:r>
              <a:rPr lang="en-GB" dirty="0"/>
              <a:t>Type Name First level, Job title second level</a:t>
            </a:r>
          </a:p>
          <a:p>
            <a:pPr lvl="1"/>
            <a:r>
              <a:rPr lang="en-GB" dirty="0"/>
              <a:t>Second level</a:t>
            </a:r>
          </a:p>
        </p:txBody>
      </p:sp>
      <p:sp>
        <p:nvSpPr>
          <p:cNvPr id="15" name="Picture Placeholder 9">
            <a:extLst>
              <a:ext uri="{FF2B5EF4-FFF2-40B4-BE49-F238E27FC236}">
                <a16:creationId xmlns:a16="http://schemas.microsoft.com/office/drawing/2014/main" id="{1591472C-0982-C04B-B734-610F55B85769}"/>
              </a:ext>
            </a:extLst>
          </p:cNvPr>
          <p:cNvSpPr>
            <a:spLocks noGrp="1"/>
          </p:cNvSpPr>
          <p:nvPr>
            <p:ph type="pic" sz="quarter" idx="18"/>
          </p:nvPr>
        </p:nvSpPr>
        <p:spPr>
          <a:xfrm>
            <a:off x="12946967" y="3124200"/>
            <a:ext cx="3796869" cy="4614325"/>
          </a:xfrm>
          <a:noFill/>
        </p:spPr>
        <p:txBody>
          <a:bodyPr/>
          <a:lstStyle>
            <a:lvl1pPr>
              <a:defRPr b="0"/>
            </a:lvl1pPr>
          </a:lstStyle>
          <a:p>
            <a:r>
              <a:rPr lang="en-US" dirty="0"/>
              <a:t>Click icon to add picture</a:t>
            </a:r>
            <a:endParaRPr lang="en-GB" dirty="0"/>
          </a:p>
        </p:txBody>
      </p:sp>
      <p:sp>
        <p:nvSpPr>
          <p:cNvPr id="16" name="Text Placeholder 11">
            <a:extLst>
              <a:ext uri="{FF2B5EF4-FFF2-40B4-BE49-F238E27FC236}">
                <a16:creationId xmlns:a16="http://schemas.microsoft.com/office/drawing/2014/main" id="{960251DD-ACC3-EA47-91CA-CB389DDF49AA}"/>
              </a:ext>
            </a:extLst>
          </p:cNvPr>
          <p:cNvSpPr>
            <a:spLocks noGrp="1"/>
          </p:cNvSpPr>
          <p:nvPr>
            <p:ph type="body" sz="quarter" idx="19" hasCustomPrompt="1"/>
          </p:nvPr>
        </p:nvSpPr>
        <p:spPr>
          <a:xfrm>
            <a:off x="12928210" y="8003904"/>
            <a:ext cx="3812344" cy="2392363"/>
          </a:xfrm>
        </p:spPr>
        <p:txBody>
          <a:bodyPr/>
          <a:lstStyle>
            <a:lvl1pPr marL="0" marR="0" indent="0" algn="l" defTabSz="1828709" rtl="0" eaLnBrk="1" fontAlgn="auto" latinLnBrk="0" hangingPunct="1">
              <a:lnSpc>
                <a:spcPct val="100000"/>
              </a:lnSpc>
              <a:spcBef>
                <a:spcPts val="0"/>
              </a:spcBef>
              <a:spcAft>
                <a:spcPts val="600"/>
              </a:spcAft>
              <a:buClrTx/>
              <a:buSzTx/>
              <a:buFont typeface="Arial" panose="020B0604020202020204" pitchFamily="34" charset="0"/>
              <a:buNone/>
              <a:tabLst/>
              <a:defRPr>
                <a:solidFill>
                  <a:schemeClr val="tx1"/>
                </a:solidFill>
              </a:defRPr>
            </a:lvl1pPr>
            <a:lvl2pPr>
              <a:lnSpc>
                <a:spcPct val="117000"/>
              </a:lnSpc>
              <a:spcAft>
                <a:spcPts val="1000"/>
              </a:spcAft>
              <a:defRPr>
                <a:solidFill>
                  <a:schemeClr val="tx1"/>
                </a:solidFill>
              </a:defRPr>
            </a:lvl2pPr>
            <a:lvl3pPr>
              <a:lnSpc>
                <a:spcPct val="117000"/>
              </a:lnSpc>
              <a:defRPr>
                <a:solidFill>
                  <a:schemeClr val="tx2"/>
                </a:solidFill>
              </a:defRPr>
            </a:lvl3pPr>
            <a:lvl4pPr>
              <a:lnSpc>
                <a:spcPct val="117000"/>
              </a:lnSpc>
              <a:defRPr>
                <a:solidFill>
                  <a:schemeClr val="tx2"/>
                </a:solidFill>
              </a:defRPr>
            </a:lvl4pPr>
            <a:lvl5pPr>
              <a:lnSpc>
                <a:spcPct val="117000"/>
              </a:lnSpc>
              <a:defRPr>
                <a:solidFill>
                  <a:schemeClr val="tx2"/>
                </a:solidFill>
              </a:defRPr>
            </a:lvl5pPr>
          </a:lstStyle>
          <a:p>
            <a:pPr lvl="0"/>
            <a:r>
              <a:rPr lang="en-GB" dirty="0"/>
              <a:t>Type Name First level, Job title second level</a:t>
            </a:r>
          </a:p>
          <a:p>
            <a:pPr lvl="1"/>
            <a:r>
              <a:rPr lang="en-GB" dirty="0"/>
              <a:t>Second level</a:t>
            </a:r>
          </a:p>
        </p:txBody>
      </p:sp>
      <p:sp>
        <p:nvSpPr>
          <p:cNvPr id="17" name="Picture Placeholder 9">
            <a:extLst>
              <a:ext uri="{FF2B5EF4-FFF2-40B4-BE49-F238E27FC236}">
                <a16:creationId xmlns:a16="http://schemas.microsoft.com/office/drawing/2014/main" id="{313F46F7-0EF6-244D-A236-B4BEBB2D08F1}"/>
              </a:ext>
            </a:extLst>
          </p:cNvPr>
          <p:cNvSpPr>
            <a:spLocks noGrp="1"/>
          </p:cNvSpPr>
          <p:nvPr>
            <p:ph type="pic" sz="quarter" idx="20"/>
          </p:nvPr>
        </p:nvSpPr>
        <p:spPr>
          <a:xfrm>
            <a:off x="18273933" y="3124200"/>
            <a:ext cx="3796869" cy="4614325"/>
          </a:xfrm>
          <a:noFill/>
        </p:spPr>
        <p:txBody>
          <a:bodyPr/>
          <a:lstStyle>
            <a:lvl1pPr>
              <a:defRPr b="0"/>
            </a:lvl1pPr>
          </a:lstStyle>
          <a:p>
            <a:r>
              <a:rPr lang="en-US" dirty="0"/>
              <a:t>Click icon to add picture</a:t>
            </a:r>
            <a:endParaRPr lang="en-GB" dirty="0"/>
          </a:p>
        </p:txBody>
      </p:sp>
      <p:sp>
        <p:nvSpPr>
          <p:cNvPr id="18" name="Text Placeholder 11">
            <a:extLst>
              <a:ext uri="{FF2B5EF4-FFF2-40B4-BE49-F238E27FC236}">
                <a16:creationId xmlns:a16="http://schemas.microsoft.com/office/drawing/2014/main" id="{143326D2-32A3-424F-A62C-215653886E75}"/>
              </a:ext>
            </a:extLst>
          </p:cNvPr>
          <p:cNvSpPr>
            <a:spLocks noGrp="1"/>
          </p:cNvSpPr>
          <p:nvPr>
            <p:ph type="body" sz="quarter" idx="21" hasCustomPrompt="1"/>
          </p:nvPr>
        </p:nvSpPr>
        <p:spPr>
          <a:xfrm>
            <a:off x="18245798" y="8003904"/>
            <a:ext cx="3812344" cy="2392363"/>
          </a:xfrm>
        </p:spPr>
        <p:txBody>
          <a:bodyPr/>
          <a:lstStyle>
            <a:lvl1pPr marL="0" marR="0" indent="0" algn="l" defTabSz="1828709" rtl="0" eaLnBrk="1" fontAlgn="auto" latinLnBrk="0" hangingPunct="1">
              <a:lnSpc>
                <a:spcPct val="100000"/>
              </a:lnSpc>
              <a:spcBef>
                <a:spcPts val="0"/>
              </a:spcBef>
              <a:spcAft>
                <a:spcPts val="600"/>
              </a:spcAft>
              <a:buClrTx/>
              <a:buSzTx/>
              <a:buFont typeface="Arial" panose="020B0604020202020204" pitchFamily="34" charset="0"/>
              <a:buNone/>
              <a:tabLst/>
              <a:defRPr>
                <a:solidFill>
                  <a:schemeClr val="tx1"/>
                </a:solidFill>
              </a:defRPr>
            </a:lvl1pPr>
            <a:lvl2pPr>
              <a:lnSpc>
                <a:spcPct val="117000"/>
              </a:lnSpc>
              <a:spcAft>
                <a:spcPts val="1000"/>
              </a:spcAft>
              <a:defRPr>
                <a:solidFill>
                  <a:schemeClr val="tx1"/>
                </a:solidFill>
              </a:defRPr>
            </a:lvl2pPr>
            <a:lvl3pPr>
              <a:lnSpc>
                <a:spcPct val="117000"/>
              </a:lnSpc>
              <a:defRPr>
                <a:solidFill>
                  <a:schemeClr val="tx2"/>
                </a:solidFill>
              </a:defRPr>
            </a:lvl3pPr>
            <a:lvl4pPr>
              <a:lnSpc>
                <a:spcPct val="117000"/>
              </a:lnSpc>
              <a:defRPr>
                <a:solidFill>
                  <a:schemeClr val="tx2"/>
                </a:solidFill>
              </a:defRPr>
            </a:lvl4pPr>
            <a:lvl5pPr>
              <a:lnSpc>
                <a:spcPct val="117000"/>
              </a:lnSpc>
              <a:defRPr>
                <a:solidFill>
                  <a:schemeClr val="tx2"/>
                </a:solidFill>
              </a:defRPr>
            </a:lvl5pPr>
          </a:lstStyle>
          <a:p>
            <a:pPr lvl="0"/>
            <a:r>
              <a:rPr lang="en-GB" dirty="0"/>
              <a:t>Type Name First level, Job title second level</a:t>
            </a:r>
          </a:p>
          <a:p>
            <a:pPr lvl="1"/>
            <a:r>
              <a:rPr lang="en-GB" dirty="0"/>
              <a:t>Second level</a:t>
            </a:r>
          </a:p>
        </p:txBody>
      </p:sp>
      <p:sp>
        <p:nvSpPr>
          <p:cNvPr id="19" name="Title 18">
            <a:extLst>
              <a:ext uri="{FF2B5EF4-FFF2-40B4-BE49-F238E27FC236}">
                <a16:creationId xmlns:a16="http://schemas.microsoft.com/office/drawing/2014/main" id="{57B7E86D-DAE6-8745-948F-8FCF64B1EEF4}"/>
              </a:ext>
            </a:extLst>
          </p:cNvPr>
          <p:cNvSpPr>
            <a:spLocks noGrp="1"/>
          </p:cNvSpPr>
          <p:nvPr>
            <p:ph type="title" hasCustomPrompt="1"/>
          </p:nvPr>
        </p:nvSpPr>
        <p:spPr/>
        <p:txBody>
          <a:bodyPr/>
          <a:lstStyle/>
          <a:p>
            <a:r>
              <a:rPr lang="en-GB" dirty="0"/>
              <a:t>Speakers – click to add title</a:t>
            </a:r>
          </a:p>
        </p:txBody>
      </p:sp>
    </p:spTree>
    <p:extLst>
      <p:ext uri="{BB962C8B-B14F-4D97-AF65-F5344CB8AC3E}">
        <p14:creationId xmlns:p14="http://schemas.microsoft.com/office/powerpoint/2010/main" val="2331999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image" Target="../media/image3.sv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image" Target="../media/image2.sv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46313" y="936384"/>
            <a:ext cx="21372512" cy="800219"/>
          </a:xfrm>
          <a:prstGeom prst="rect">
            <a:avLst/>
          </a:prstGeom>
        </p:spPr>
        <p:txBody>
          <a:bodyPr vert="horz" wrap="square" lIns="0" tIns="0" rIns="0" bIns="0" rtlCol="0" anchor="t">
            <a:spAutoFit/>
          </a:bodyPr>
          <a:lstStyle/>
          <a:p>
            <a:r>
              <a:rPr lang="en-US"/>
              <a:t>Click to edit Master title style</a:t>
            </a:r>
            <a:endParaRPr lang="en-US" dirty="0"/>
          </a:p>
        </p:txBody>
      </p:sp>
      <p:sp>
        <p:nvSpPr>
          <p:cNvPr id="3" name="Text Placeholder 2"/>
          <p:cNvSpPr>
            <a:spLocks noGrp="1"/>
          </p:cNvSpPr>
          <p:nvPr>
            <p:ph type="body" idx="1"/>
          </p:nvPr>
        </p:nvSpPr>
        <p:spPr>
          <a:xfrm>
            <a:off x="2261263" y="3123964"/>
            <a:ext cx="21357562" cy="8879145"/>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4"/>
          </p:nvPr>
        </p:nvSpPr>
        <p:spPr>
          <a:xfrm>
            <a:off x="22817394" y="12522200"/>
            <a:ext cx="807577" cy="730250"/>
          </a:xfrm>
          <a:prstGeom prst="rect">
            <a:avLst/>
          </a:prstGeom>
        </p:spPr>
        <p:txBody>
          <a:bodyPr vert="horz" lIns="0" tIns="0" rIns="0" bIns="0" rtlCol="0" anchor="ctr">
            <a:noAutofit/>
          </a:bodyPr>
          <a:lstStyle>
            <a:lvl1pPr algn="r">
              <a:defRPr sz="1600" b="0" i="0">
                <a:solidFill>
                  <a:schemeClr val="tx1"/>
                </a:solidFill>
                <a:latin typeface="Helvetica Now Text" panose="020B0504030202020204" pitchFamily="34" charset="77"/>
              </a:defRPr>
            </a:lvl1pPr>
          </a:lstStyle>
          <a:p>
            <a:fld id="{91D568E7-61F5-D04E-995D-81EF41C01A2A}" type="slidenum">
              <a:rPr lang="en-GB" smtClean="0"/>
              <a:pPr/>
              <a:t>‹#›</a:t>
            </a:fld>
            <a:endParaRPr lang="en-GB" dirty="0"/>
          </a:p>
        </p:txBody>
      </p:sp>
      <p:pic>
        <p:nvPicPr>
          <p:cNvPr id="11" name="Graphic 10">
            <a:extLst>
              <a:ext uri="{FF2B5EF4-FFF2-40B4-BE49-F238E27FC236}">
                <a16:creationId xmlns:a16="http://schemas.microsoft.com/office/drawing/2014/main" id="{557DFC23-30F6-2F4F-B859-0F55E0D7550E}"/>
              </a:ext>
            </a:extLst>
          </p:cNvPr>
          <p:cNvPicPr>
            <a:picLocks noChangeAspect="1"/>
          </p:cNvPicPr>
          <p:nvPr/>
        </p:nvPicPr>
        <p:blipFill>
          <a:blip r:embed="rId31">
            <a:extLst>
              <a:ext uri="{96DAC541-7B7A-43D3-8B79-37D633B846F1}">
                <asvg:svgBlip xmlns:asvg="http://schemas.microsoft.com/office/drawing/2016/SVG/main" r:embed="rId32"/>
              </a:ext>
            </a:extLst>
          </a:blip>
          <a:stretch>
            <a:fillRect/>
          </a:stretch>
        </p:blipFill>
        <p:spPr>
          <a:xfrm>
            <a:off x="758328" y="12483997"/>
            <a:ext cx="1265103" cy="478688"/>
          </a:xfrm>
          <a:prstGeom prst="rect">
            <a:avLst/>
          </a:prstGeom>
        </p:spPr>
      </p:pic>
      <p:pic>
        <p:nvPicPr>
          <p:cNvPr id="7" name="Graphic 6">
            <a:extLst>
              <a:ext uri="{FF2B5EF4-FFF2-40B4-BE49-F238E27FC236}">
                <a16:creationId xmlns:a16="http://schemas.microsoft.com/office/drawing/2014/main" id="{790E6EBC-7759-48E5-82ED-7C1B773BFAA3}"/>
              </a:ext>
            </a:extLst>
          </p:cNvPr>
          <p:cNvPicPr>
            <a:picLocks noChangeAspect="1"/>
          </p:cNvPicPr>
          <p:nvPr/>
        </p:nvPicPr>
        <p:blipFill>
          <a:blip r:embed="rId31">
            <a:extLst>
              <a:ext uri="{96DAC541-7B7A-43D3-8B79-37D633B846F1}">
                <asvg:svgBlip xmlns:asvg="http://schemas.microsoft.com/office/drawing/2016/SVG/main" r:embed="rId33"/>
              </a:ext>
            </a:extLst>
          </a:blip>
          <a:stretch>
            <a:fillRect/>
          </a:stretch>
        </p:blipFill>
        <p:spPr>
          <a:xfrm>
            <a:off x="758328" y="12483997"/>
            <a:ext cx="1265103" cy="478688"/>
          </a:xfrm>
          <a:prstGeom prst="rect">
            <a:avLst/>
          </a:prstGeom>
        </p:spPr>
      </p:pic>
      <p:pic>
        <p:nvPicPr>
          <p:cNvPr id="8" name="Graphic 7">
            <a:extLst>
              <a:ext uri="{FF2B5EF4-FFF2-40B4-BE49-F238E27FC236}">
                <a16:creationId xmlns:a16="http://schemas.microsoft.com/office/drawing/2014/main" id="{867E754D-C158-4209-A383-3E65F7D7D1C2}"/>
              </a:ext>
            </a:extLst>
          </p:cNvPr>
          <p:cNvPicPr>
            <a:picLocks noChangeAspect="1"/>
          </p:cNvPicPr>
          <p:nvPr/>
        </p:nvPicPr>
        <p:blipFill>
          <a:blip r:embed="rId31">
            <a:extLst>
              <a:ext uri="{96DAC541-7B7A-43D3-8B79-37D633B846F1}">
                <asvg:svgBlip xmlns:asvg="http://schemas.microsoft.com/office/drawing/2016/SVG/main" r:embed="rId33"/>
              </a:ext>
            </a:extLst>
          </a:blip>
          <a:stretch>
            <a:fillRect/>
          </a:stretch>
        </p:blipFill>
        <p:spPr>
          <a:xfrm>
            <a:off x="758328" y="12483997"/>
            <a:ext cx="1265103" cy="478688"/>
          </a:xfrm>
          <a:prstGeom prst="rect">
            <a:avLst/>
          </a:prstGeom>
        </p:spPr>
      </p:pic>
      <p:pic>
        <p:nvPicPr>
          <p:cNvPr id="9" name="Graphic 8">
            <a:extLst>
              <a:ext uri="{FF2B5EF4-FFF2-40B4-BE49-F238E27FC236}">
                <a16:creationId xmlns:a16="http://schemas.microsoft.com/office/drawing/2014/main" id="{A6E678AC-A5A0-4B8B-B473-0FD963208D2D}"/>
              </a:ext>
            </a:extLst>
          </p:cNvPr>
          <p:cNvPicPr>
            <a:picLocks noChangeAspect="1"/>
          </p:cNvPicPr>
          <p:nvPr userDrawn="1"/>
        </p:nvPicPr>
        <p:blipFill>
          <a:blip r:embed="rId31">
            <a:extLst>
              <a:ext uri="{96DAC541-7B7A-43D3-8B79-37D633B846F1}">
                <asvg:svgBlip xmlns:asvg="http://schemas.microsoft.com/office/drawing/2016/SVG/main" r:embed="rId33"/>
              </a:ext>
            </a:extLst>
          </a:blip>
          <a:stretch>
            <a:fillRect/>
          </a:stretch>
        </p:blipFill>
        <p:spPr>
          <a:xfrm>
            <a:off x="758328" y="12483997"/>
            <a:ext cx="1265103" cy="478688"/>
          </a:xfrm>
          <a:prstGeom prst="rect">
            <a:avLst/>
          </a:prstGeom>
        </p:spPr>
      </p:pic>
    </p:spTree>
    <p:extLst>
      <p:ext uri="{BB962C8B-B14F-4D97-AF65-F5344CB8AC3E}">
        <p14:creationId xmlns:p14="http://schemas.microsoft.com/office/powerpoint/2010/main" val="2424699095"/>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75" r:id="rId3"/>
    <p:sldLayoutId id="2147483747" r:id="rId4"/>
    <p:sldLayoutId id="2147483748" r:id="rId5"/>
    <p:sldLayoutId id="2147483777" r:id="rId6"/>
    <p:sldLayoutId id="2147483749" r:id="rId7"/>
    <p:sldLayoutId id="2147483750" r:id="rId8"/>
    <p:sldLayoutId id="2147483751" r:id="rId9"/>
    <p:sldLayoutId id="2147483752" r:id="rId10"/>
    <p:sldLayoutId id="2147483770" r:id="rId11"/>
    <p:sldLayoutId id="2147483771" r:id="rId12"/>
    <p:sldLayoutId id="2147483772" r:id="rId13"/>
    <p:sldLayoutId id="2147483753" r:id="rId14"/>
    <p:sldLayoutId id="2147483754" r:id="rId15"/>
    <p:sldLayoutId id="2147483755" r:id="rId16"/>
    <p:sldLayoutId id="2147483756" r:id="rId17"/>
    <p:sldLayoutId id="2147483757" r:id="rId18"/>
    <p:sldLayoutId id="2147483758" r:id="rId19"/>
    <p:sldLayoutId id="2147483759" r:id="rId20"/>
    <p:sldLayoutId id="2147483760" r:id="rId21"/>
    <p:sldLayoutId id="2147483761" r:id="rId22"/>
    <p:sldLayoutId id="2147483762" r:id="rId23"/>
    <p:sldLayoutId id="2147483763" r:id="rId24"/>
    <p:sldLayoutId id="2147483764" r:id="rId25"/>
    <p:sldLayoutId id="2147483765" r:id="rId26"/>
    <p:sldLayoutId id="2147483766" r:id="rId27"/>
    <p:sldLayoutId id="2147483767" r:id="rId28"/>
    <p:sldLayoutId id="2147483768" r:id="rId29"/>
  </p:sldLayoutIdLst>
  <p:hf hdr="0" dt="0"/>
  <p:txStyles>
    <p:titleStyle>
      <a:lvl1pPr algn="l" defTabSz="1828709" rtl="0" eaLnBrk="1" latinLnBrk="0" hangingPunct="1">
        <a:lnSpc>
          <a:spcPct val="100000"/>
        </a:lnSpc>
        <a:spcBef>
          <a:spcPct val="0"/>
        </a:spcBef>
        <a:buNone/>
        <a:defRPr sz="5200" b="1" i="0" kern="1200" spc="-30" baseline="0">
          <a:solidFill>
            <a:schemeClr val="tx1"/>
          </a:solidFill>
          <a:latin typeface="Helvetica Now Text" panose="020B0504030202020204" pitchFamily="34" charset="77"/>
          <a:ea typeface="+mj-ea"/>
          <a:cs typeface="+mj-cs"/>
        </a:defRPr>
      </a:lvl1pPr>
    </p:titleStyle>
    <p:bodyStyle>
      <a:lvl1pPr marL="0" indent="0" algn="l" defTabSz="1828709" rtl="0" eaLnBrk="1" latinLnBrk="0" hangingPunct="1">
        <a:lnSpc>
          <a:spcPct val="100000"/>
        </a:lnSpc>
        <a:spcBef>
          <a:spcPts val="0"/>
        </a:spcBef>
        <a:spcAft>
          <a:spcPts val="1400"/>
        </a:spcAft>
        <a:buFont typeface="Arial" panose="020B0604020202020204" pitchFamily="34" charset="0"/>
        <a:buNone/>
        <a:tabLst/>
        <a:defRPr sz="3000" b="1" i="0" kern="1200">
          <a:solidFill>
            <a:schemeClr val="tx1"/>
          </a:solidFill>
          <a:latin typeface="Helvetica Now Text" panose="020B0504030202020204" pitchFamily="34" charset="77"/>
          <a:ea typeface="+mn-ea"/>
          <a:cs typeface="+mn-cs"/>
        </a:defRPr>
      </a:lvl1pPr>
      <a:lvl2pPr marL="0" indent="0" algn="l" defTabSz="1828709" rtl="0" eaLnBrk="1" latinLnBrk="0" hangingPunct="1">
        <a:lnSpc>
          <a:spcPct val="117000"/>
        </a:lnSpc>
        <a:spcBef>
          <a:spcPts val="0"/>
        </a:spcBef>
        <a:spcAft>
          <a:spcPts val="1000"/>
        </a:spcAft>
        <a:buFont typeface="Arial" panose="020B0604020202020204" pitchFamily="34" charset="0"/>
        <a:buNone/>
        <a:tabLst/>
        <a:defRPr sz="2400" b="0" i="0" kern="1200">
          <a:solidFill>
            <a:schemeClr val="tx1"/>
          </a:solidFill>
          <a:latin typeface="Helvetica Now Text" panose="020B0504030202020204" pitchFamily="34" charset="77"/>
          <a:ea typeface="+mn-ea"/>
          <a:cs typeface="+mn-cs"/>
        </a:defRPr>
      </a:lvl2pPr>
      <a:lvl3pPr marL="254000" indent="-254000" algn="l" defTabSz="1828709" rtl="0" eaLnBrk="1" latinLnBrk="0" hangingPunct="1">
        <a:lnSpc>
          <a:spcPct val="117000"/>
        </a:lnSpc>
        <a:spcBef>
          <a:spcPts val="0"/>
        </a:spcBef>
        <a:buClr>
          <a:schemeClr val="tx1"/>
        </a:buClr>
        <a:buFont typeface="Helvetica Neue Condensed Bold" panose="02000503000000020004" pitchFamily="2" charset="0"/>
        <a:buChar char="•"/>
        <a:tabLst/>
        <a:defRPr sz="2400" b="0" i="0" kern="1200">
          <a:solidFill>
            <a:schemeClr val="tx1"/>
          </a:solidFill>
          <a:latin typeface="Helvetica Now Text" panose="020B0504030202020204" pitchFamily="34" charset="77"/>
          <a:ea typeface="+mn-ea"/>
          <a:cs typeface="+mn-cs"/>
        </a:defRPr>
      </a:lvl3pPr>
      <a:lvl4pPr marL="521208" indent="-254000" algn="l" defTabSz="1828709" rtl="0" eaLnBrk="1" latinLnBrk="0" hangingPunct="1">
        <a:lnSpc>
          <a:spcPct val="117000"/>
        </a:lnSpc>
        <a:spcBef>
          <a:spcPts val="0"/>
        </a:spcBef>
        <a:buClr>
          <a:schemeClr val="tx1"/>
        </a:buClr>
        <a:buSzPct val="80000"/>
        <a:buFont typeface="System Font Regular"/>
        <a:buChar char="○"/>
        <a:tabLst/>
        <a:defRPr sz="2400" b="0" i="0" kern="1200">
          <a:solidFill>
            <a:schemeClr val="tx1"/>
          </a:solidFill>
          <a:latin typeface="Helvetica Now Text" panose="020B0504030202020204" pitchFamily="34" charset="77"/>
          <a:ea typeface="+mn-ea"/>
          <a:cs typeface="+mn-cs"/>
        </a:defRPr>
      </a:lvl4pPr>
      <a:lvl5pPr marL="914400" indent="-381000" algn="l" defTabSz="1828709" rtl="0" eaLnBrk="1" latinLnBrk="0" hangingPunct="1">
        <a:lnSpc>
          <a:spcPct val="117000"/>
        </a:lnSpc>
        <a:spcBef>
          <a:spcPts val="0"/>
        </a:spcBef>
        <a:buClr>
          <a:schemeClr val="tx1"/>
        </a:buClr>
        <a:buFont typeface="System Font Regular"/>
        <a:buChar char="—"/>
        <a:tabLst/>
        <a:defRPr sz="2400" b="0" i="0" kern="1200">
          <a:solidFill>
            <a:schemeClr val="tx1"/>
          </a:solidFill>
          <a:latin typeface="Helvetica Now Text" panose="020B0504030202020204" pitchFamily="34" charset="77"/>
          <a:ea typeface="+mn-ea"/>
          <a:cs typeface="+mn-cs"/>
        </a:defRPr>
      </a:lvl5pPr>
      <a:lvl6pPr marL="1199515" indent="-266700" algn="l" defTabSz="1828709" rtl="0" eaLnBrk="1" latinLnBrk="0" hangingPunct="1">
        <a:lnSpc>
          <a:spcPct val="117000"/>
        </a:lnSpc>
        <a:spcBef>
          <a:spcPts val="0"/>
        </a:spcBef>
        <a:buClr>
          <a:schemeClr val="tx1"/>
        </a:buClr>
        <a:buFont typeface="System Font Regular"/>
        <a:buChar char="–"/>
        <a:tabLst/>
        <a:defRPr sz="2400" b="0" i="0" kern="1200">
          <a:solidFill>
            <a:schemeClr val="tx1"/>
          </a:solidFill>
          <a:latin typeface="Helvetica Now Text" panose="020B0504030202020204" pitchFamily="34" charset="77"/>
          <a:ea typeface="+mn-ea"/>
          <a:cs typeface="+mn-cs"/>
        </a:defRPr>
      </a:lvl6pPr>
      <a:lvl7pPr marL="457200" indent="-457200" algn="l" defTabSz="1828709" rtl="0" eaLnBrk="1" latinLnBrk="0" hangingPunct="1">
        <a:lnSpc>
          <a:spcPct val="117000"/>
        </a:lnSpc>
        <a:spcBef>
          <a:spcPts val="0"/>
        </a:spcBef>
        <a:buFont typeface="+mj-lt"/>
        <a:buAutoNum type="arabicPeriod"/>
        <a:tabLst/>
        <a:defRPr sz="2400" b="0" i="0" kern="1200">
          <a:solidFill>
            <a:schemeClr val="tx1"/>
          </a:solidFill>
          <a:latin typeface="Helvetica Now Text" panose="020B0504030202020204" pitchFamily="34" charset="77"/>
          <a:ea typeface="+mn-ea"/>
          <a:cs typeface="+mn-cs"/>
        </a:defRPr>
      </a:lvl7pPr>
      <a:lvl8pPr marL="731520" indent="-457200" algn="l" defTabSz="1828709" rtl="0" eaLnBrk="1" latinLnBrk="0" hangingPunct="1">
        <a:lnSpc>
          <a:spcPct val="117000"/>
        </a:lnSpc>
        <a:spcBef>
          <a:spcPts val="0"/>
        </a:spcBef>
        <a:buFont typeface="+mj-lt"/>
        <a:buAutoNum type="arabicPeriod"/>
        <a:tabLst/>
        <a:defRPr sz="2400" b="0" i="0" kern="1200">
          <a:solidFill>
            <a:schemeClr val="tx1"/>
          </a:solidFill>
          <a:latin typeface="Helvetica Now Text" panose="020B0504030202020204" pitchFamily="34" charset="77"/>
          <a:ea typeface="+mn-ea"/>
          <a:cs typeface="+mn-cs"/>
        </a:defRPr>
      </a:lvl8pPr>
      <a:lvl9pPr marL="1005840" indent="-457200" algn="l" defTabSz="1828709" rtl="0" eaLnBrk="1" latinLnBrk="0" hangingPunct="1">
        <a:lnSpc>
          <a:spcPct val="117000"/>
        </a:lnSpc>
        <a:spcBef>
          <a:spcPts val="0"/>
        </a:spcBef>
        <a:buFont typeface="+mj-lt"/>
        <a:buAutoNum type="arabicPeriod"/>
        <a:tabLst/>
        <a:defRPr sz="2400" b="0" i="0" kern="1200">
          <a:solidFill>
            <a:schemeClr val="tx1"/>
          </a:solidFill>
          <a:latin typeface="Helvetica Now Text" panose="020B0504030202020204" pitchFamily="34" charset="77"/>
          <a:ea typeface="+mn-ea"/>
          <a:cs typeface="+mn-cs"/>
        </a:defRPr>
      </a:lvl9pPr>
    </p:bodyStyle>
    <p:otherStyle>
      <a:defPPr>
        <a:defRPr lang="en-US"/>
      </a:defPPr>
      <a:lvl1pPr marL="0" algn="l" defTabSz="1828709" rtl="0" eaLnBrk="1" latinLnBrk="0" hangingPunct="1">
        <a:defRPr sz="3600" kern="1200">
          <a:solidFill>
            <a:schemeClr val="tx1"/>
          </a:solidFill>
          <a:latin typeface="+mn-lt"/>
          <a:ea typeface="+mn-ea"/>
          <a:cs typeface="+mn-cs"/>
        </a:defRPr>
      </a:lvl1pPr>
      <a:lvl2pPr marL="914354" algn="l" defTabSz="1828709" rtl="0" eaLnBrk="1" latinLnBrk="0" hangingPunct="1">
        <a:defRPr sz="3600" kern="1200">
          <a:solidFill>
            <a:schemeClr val="tx1"/>
          </a:solidFill>
          <a:latin typeface="+mn-lt"/>
          <a:ea typeface="+mn-ea"/>
          <a:cs typeface="+mn-cs"/>
        </a:defRPr>
      </a:lvl2pPr>
      <a:lvl3pPr marL="1828709" algn="l" defTabSz="1828709" rtl="0" eaLnBrk="1" latinLnBrk="0" hangingPunct="1">
        <a:defRPr sz="3600" kern="1200">
          <a:solidFill>
            <a:schemeClr val="tx1"/>
          </a:solidFill>
          <a:latin typeface="+mn-lt"/>
          <a:ea typeface="+mn-ea"/>
          <a:cs typeface="+mn-cs"/>
        </a:defRPr>
      </a:lvl3pPr>
      <a:lvl4pPr marL="2743063" algn="l" defTabSz="1828709" rtl="0" eaLnBrk="1" latinLnBrk="0" hangingPunct="1">
        <a:defRPr sz="3600" kern="1200">
          <a:solidFill>
            <a:schemeClr val="tx1"/>
          </a:solidFill>
          <a:latin typeface="+mn-lt"/>
          <a:ea typeface="+mn-ea"/>
          <a:cs typeface="+mn-cs"/>
        </a:defRPr>
      </a:lvl4pPr>
      <a:lvl5pPr marL="3657417" algn="l" defTabSz="1828709" rtl="0" eaLnBrk="1" latinLnBrk="0" hangingPunct="1">
        <a:defRPr sz="3600" kern="1200">
          <a:solidFill>
            <a:schemeClr val="tx1"/>
          </a:solidFill>
          <a:latin typeface="+mn-lt"/>
          <a:ea typeface="+mn-ea"/>
          <a:cs typeface="+mn-cs"/>
        </a:defRPr>
      </a:lvl5pPr>
      <a:lvl6pPr marL="4571771" algn="l" defTabSz="1828709" rtl="0" eaLnBrk="1" latinLnBrk="0" hangingPunct="1">
        <a:defRPr sz="3600" kern="1200">
          <a:solidFill>
            <a:schemeClr val="tx1"/>
          </a:solidFill>
          <a:latin typeface="+mn-lt"/>
          <a:ea typeface="+mn-ea"/>
          <a:cs typeface="+mn-cs"/>
        </a:defRPr>
      </a:lvl6pPr>
      <a:lvl7pPr marL="5486126" algn="l" defTabSz="1828709" rtl="0" eaLnBrk="1" latinLnBrk="0" hangingPunct="1">
        <a:defRPr sz="3600" kern="1200">
          <a:solidFill>
            <a:schemeClr val="tx1"/>
          </a:solidFill>
          <a:latin typeface="+mn-lt"/>
          <a:ea typeface="+mn-ea"/>
          <a:cs typeface="+mn-cs"/>
        </a:defRPr>
      </a:lvl7pPr>
      <a:lvl8pPr marL="6400480" algn="l" defTabSz="1828709" rtl="0" eaLnBrk="1" latinLnBrk="0" hangingPunct="1">
        <a:defRPr sz="3600" kern="1200">
          <a:solidFill>
            <a:schemeClr val="tx1"/>
          </a:solidFill>
          <a:latin typeface="+mn-lt"/>
          <a:ea typeface="+mn-ea"/>
          <a:cs typeface="+mn-cs"/>
        </a:defRPr>
      </a:lvl8pPr>
      <a:lvl9pPr marL="7314834" algn="l" defTabSz="1828709" rtl="0" eaLnBrk="1" latinLnBrk="0" hangingPunct="1">
        <a:defRPr sz="3600" kern="1200">
          <a:solidFill>
            <a:schemeClr val="tx1"/>
          </a:solidFill>
          <a:latin typeface="+mn-lt"/>
          <a:ea typeface="+mn-ea"/>
          <a:cs typeface="+mn-cs"/>
        </a:defRPr>
      </a:lvl9pPr>
    </p:otherStyle>
  </p:txStyles>
  <p:extLst>
    <p:ext uri="{27BBF7A9-308A-43DC-89C8-2F10F3537804}">
      <p15:sldGuideLst xmlns:p15="http://schemas.microsoft.com/office/powerpoint/2012/main">
        <p15:guide id="103" orient="horz" pos="7560" userDrawn="1">
          <p15:clr>
            <a:srgbClr val="F26B43"/>
          </p15:clr>
        </p15:guide>
        <p15:guide id="104" pos="480" userDrawn="1">
          <p15:clr>
            <a:srgbClr val="F26B43"/>
          </p15:clr>
        </p15:guide>
        <p15:guide id="105" pos="959" userDrawn="1">
          <p15:clr>
            <a:srgbClr val="F26B43"/>
          </p15:clr>
        </p15:guide>
        <p15:guide id="106" pos="1439" userDrawn="1">
          <p15:clr>
            <a:srgbClr val="F26B43"/>
          </p15:clr>
        </p15:guide>
        <p15:guide id="107" pos="1917" userDrawn="1">
          <p15:clr>
            <a:srgbClr val="F26B43"/>
          </p15:clr>
        </p15:guide>
        <p15:guide id="108" pos="2398" userDrawn="1">
          <p15:clr>
            <a:srgbClr val="F26B43"/>
          </p15:clr>
        </p15:guide>
        <p15:guide id="109" pos="2877" userDrawn="1">
          <p15:clr>
            <a:srgbClr val="F26B43"/>
          </p15:clr>
        </p15:guide>
        <p15:guide id="110" pos="3358" userDrawn="1">
          <p15:clr>
            <a:srgbClr val="F26B43"/>
          </p15:clr>
        </p15:guide>
        <p15:guide id="111" pos="4317" userDrawn="1">
          <p15:clr>
            <a:srgbClr val="F26B43"/>
          </p15:clr>
        </p15:guide>
        <p15:guide id="112" pos="3839" userDrawn="1">
          <p15:clr>
            <a:srgbClr val="F26B43"/>
          </p15:clr>
        </p15:guide>
        <p15:guide id="113" pos="4798" userDrawn="1">
          <p15:clr>
            <a:srgbClr val="F26B43"/>
          </p15:clr>
        </p15:guide>
        <p15:guide id="114" pos="5279" userDrawn="1">
          <p15:clr>
            <a:srgbClr val="F26B43"/>
          </p15:clr>
        </p15:guide>
        <p15:guide id="115" pos="5757" userDrawn="1">
          <p15:clr>
            <a:srgbClr val="F26B43"/>
          </p15:clr>
        </p15:guide>
        <p15:guide id="116" pos="6238" userDrawn="1">
          <p15:clr>
            <a:srgbClr val="F26B43"/>
          </p15:clr>
        </p15:guide>
        <p15:guide id="117" pos="6719" userDrawn="1">
          <p15:clr>
            <a:srgbClr val="F26B43"/>
          </p15:clr>
        </p15:guide>
        <p15:guide id="118" pos="7197" userDrawn="1">
          <p15:clr>
            <a:srgbClr val="F26B43"/>
          </p15:clr>
        </p15:guide>
        <p15:guide id="119" pos="7678" userDrawn="1">
          <p15:clr>
            <a:srgbClr val="F26B43"/>
          </p15:clr>
        </p15:guide>
        <p15:guide id="120" pos="8159" userDrawn="1">
          <p15:clr>
            <a:srgbClr val="F26B43"/>
          </p15:clr>
        </p15:guide>
        <p15:guide id="121" pos="8637" userDrawn="1">
          <p15:clr>
            <a:srgbClr val="F26B43"/>
          </p15:clr>
        </p15:guide>
        <p15:guide id="122" pos="9118" userDrawn="1">
          <p15:clr>
            <a:srgbClr val="F26B43"/>
          </p15:clr>
        </p15:guide>
        <p15:guide id="123" pos="9599" userDrawn="1">
          <p15:clr>
            <a:srgbClr val="F26B43"/>
          </p15:clr>
        </p15:guide>
        <p15:guide id="124" pos="10077" userDrawn="1">
          <p15:clr>
            <a:srgbClr val="F26B43"/>
          </p15:clr>
        </p15:guide>
        <p15:guide id="125" pos="10558" userDrawn="1">
          <p15:clr>
            <a:srgbClr val="F26B43"/>
          </p15:clr>
        </p15:guide>
        <p15:guide id="126" pos="11037" userDrawn="1">
          <p15:clr>
            <a:srgbClr val="F26B43"/>
          </p15:clr>
        </p15:guide>
        <p15:guide id="127" pos="11517" userDrawn="1">
          <p15:clr>
            <a:srgbClr val="F26B43"/>
          </p15:clr>
        </p15:guide>
        <p15:guide id="128" pos="11998" userDrawn="1">
          <p15:clr>
            <a:srgbClr val="F26B43"/>
          </p15:clr>
        </p15:guide>
        <p15:guide id="129" pos="12479" userDrawn="1">
          <p15:clr>
            <a:srgbClr val="F26B43"/>
          </p15:clr>
        </p15:guide>
        <p15:guide id="130" pos="12957" userDrawn="1">
          <p15:clr>
            <a:srgbClr val="F26B43"/>
          </p15:clr>
        </p15:guide>
        <p15:guide id="131" pos="13438" userDrawn="1">
          <p15:clr>
            <a:srgbClr val="F26B43"/>
          </p15:clr>
        </p15:guide>
        <p15:guide id="132" pos="13919" userDrawn="1">
          <p15:clr>
            <a:srgbClr val="F26B43"/>
          </p15:clr>
        </p15:guide>
        <p15:guide id="133" pos="14397" userDrawn="1">
          <p15:clr>
            <a:srgbClr val="F26B43"/>
          </p15:clr>
        </p15:guide>
        <p15:guide id="134" pos="14878" userDrawn="1">
          <p15:clr>
            <a:srgbClr val="F26B43"/>
          </p15:clr>
        </p15:guide>
        <p15:guide id="135" orient="horz" pos="576" userDrawn="1">
          <p15:clr>
            <a:srgbClr val="F26B43"/>
          </p15:clr>
        </p15:guide>
        <p15:guide id="136" orient="horz" pos="8158" userDrawn="1">
          <p15:clr>
            <a:srgbClr val="F26B43"/>
          </p15:clr>
        </p15:guide>
        <p15:guide id="137" orient="horz" pos="1968" userDrawn="1">
          <p15:clr>
            <a:srgbClr val="F26B43"/>
          </p15:clr>
        </p15:guide>
        <p15:guide id="138" orient="horz" pos="1104"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slide" Target="slide23.xml"/><Relationship Id="rId3" Type="http://schemas.openxmlformats.org/officeDocument/2006/relationships/slide" Target="slide33.xml"/><Relationship Id="rId7" Type="http://schemas.openxmlformats.org/officeDocument/2006/relationships/image" Target="../media/image12.png"/><Relationship Id="rId2" Type="http://schemas.openxmlformats.org/officeDocument/2006/relationships/notesSlide" Target="../notesSlides/notesSlide5.xml"/><Relationship Id="rId1" Type="http://schemas.openxmlformats.org/officeDocument/2006/relationships/slideLayout" Target="../slideLayouts/slideLayout12.xml"/><Relationship Id="rId6" Type="http://schemas.openxmlformats.org/officeDocument/2006/relationships/slide" Target="slide4.xml"/><Relationship Id="rId5" Type="http://schemas.openxmlformats.org/officeDocument/2006/relationships/image" Target="../media/image11.png"/><Relationship Id="rId4" Type="http://schemas.openxmlformats.org/officeDocument/2006/relationships/slide" Target="slide22.xml"/><Relationship Id="rId9" Type="http://schemas.openxmlformats.org/officeDocument/2006/relationships/image" Target="../media/image13.png"/></Relationships>
</file>

<file path=ppt/slides/_rels/slide11.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14.png"/><Relationship Id="rId7" Type="http://schemas.openxmlformats.org/officeDocument/2006/relationships/slide" Target="slide4.xml"/><Relationship Id="rId2" Type="http://schemas.openxmlformats.org/officeDocument/2006/relationships/image" Target="../media/image27.png"/><Relationship Id="rId1" Type="http://schemas.openxmlformats.org/officeDocument/2006/relationships/slideLayout" Target="../slideLayouts/slideLayout12.xml"/><Relationship Id="rId6" Type="http://schemas.openxmlformats.org/officeDocument/2006/relationships/image" Target="../media/image11.png"/><Relationship Id="rId5" Type="http://schemas.openxmlformats.org/officeDocument/2006/relationships/slide" Target="slide22.xml"/><Relationship Id="rId10" Type="http://schemas.openxmlformats.org/officeDocument/2006/relationships/image" Target="../media/image13.png"/><Relationship Id="rId4" Type="http://schemas.openxmlformats.org/officeDocument/2006/relationships/image" Target="../media/image28.png"/><Relationship Id="rId9" Type="http://schemas.openxmlformats.org/officeDocument/2006/relationships/slide" Target="slide23.xml"/></Relationships>
</file>

<file path=ppt/slides/_rels/slide12.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slide" Target="slide22.xml"/><Relationship Id="rId7" Type="http://schemas.openxmlformats.org/officeDocument/2006/relationships/slide" Target="slide23.xml"/><Relationship Id="rId2" Type="http://schemas.openxmlformats.org/officeDocument/2006/relationships/image" Target="../media/image27.png"/><Relationship Id="rId1" Type="http://schemas.openxmlformats.org/officeDocument/2006/relationships/slideLayout" Target="../slideLayouts/slideLayout12.xml"/><Relationship Id="rId6" Type="http://schemas.openxmlformats.org/officeDocument/2006/relationships/image" Target="../media/image12.png"/><Relationship Id="rId5" Type="http://schemas.openxmlformats.org/officeDocument/2006/relationships/slide" Target="slide4.xml"/><Relationship Id="rId4" Type="http://schemas.openxmlformats.org/officeDocument/2006/relationships/image" Target="../media/image11.png"/></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7" Type="http://schemas.openxmlformats.org/officeDocument/2006/relationships/image" Target="../media/image13.png"/><Relationship Id="rId2" Type="http://schemas.openxmlformats.org/officeDocument/2006/relationships/slide" Target="slide22.xml"/><Relationship Id="rId1" Type="http://schemas.openxmlformats.org/officeDocument/2006/relationships/slideLayout" Target="../slideLayouts/slideLayout11.xml"/><Relationship Id="rId6" Type="http://schemas.openxmlformats.org/officeDocument/2006/relationships/slide" Target="slide23.xml"/><Relationship Id="rId5" Type="http://schemas.openxmlformats.org/officeDocument/2006/relationships/image" Target="../media/image12.png"/><Relationship Id="rId4" Type="http://schemas.openxmlformats.org/officeDocument/2006/relationships/slide" Target="slide4.xml"/></Relationships>
</file>

<file path=ppt/slides/_rels/slide14.xml.rels><?xml version="1.0" encoding="UTF-8" standalone="yes"?>
<Relationships xmlns="http://schemas.openxmlformats.org/package/2006/relationships"><Relationship Id="rId8" Type="http://schemas.openxmlformats.org/officeDocument/2006/relationships/image" Target="../media/image25.png"/><Relationship Id="rId13" Type="http://schemas.openxmlformats.org/officeDocument/2006/relationships/slide" Target="slide23.xml"/><Relationship Id="rId3" Type="http://schemas.openxmlformats.org/officeDocument/2006/relationships/image" Target="../media/image21.png"/><Relationship Id="rId7" Type="http://schemas.openxmlformats.org/officeDocument/2006/relationships/image" Target="../media/image24.png"/><Relationship Id="rId12" Type="http://schemas.openxmlformats.org/officeDocument/2006/relationships/image" Target="../media/image12.png"/><Relationship Id="rId2" Type="http://schemas.openxmlformats.org/officeDocument/2006/relationships/image" Target="../media/image20.png"/><Relationship Id="rId1" Type="http://schemas.openxmlformats.org/officeDocument/2006/relationships/slideLayout" Target="../slideLayouts/slideLayout11.xml"/><Relationship Id="rId6" Type="http://schemas.openxmlformats.org/officeDocument/2006/relationships/image" Target="../media/image23.png"/><Relationship Id="rId11" Type="http://schemas.openxmlformats.org/officeDocument/2006/relationships/slide" Target="slide4.xml"/><Relationship Id="rId5" Type="http://schemas.openxmlformats.org/officeDocument/2006/relationships/image" Target="../media/image16.png"/><Relationship Id="rId10" Type="http://schemas.openxmlformats.org/officeDocument/2006/relationships/image" Target="../media/image11.png"/><Relationship Id="rId4" Type="http://schemas.openxmlformats.org/officeDocument/2006/relationships/image" Target="../media/image22.png"/><Relationship Id="rId9" Type="http://schemas.openxmlformats.org/officeDocument/2006/relationships/slide" Target="slide22.xml"/><Relationship Id="rId14" Type="http://schemas.openxmlformats.org/officeDocument/2006/relationships/image" Target="../media/image13.png"/></Relationships>
</file>

<file path=ppt/slides/_rels/slide15.xml.rels><?xml version="1.0" encoding="UTF-8" standalone="yes"?>
<Relationships xmlns="http://schemas.openxmlformats.org/package/2006/relationships"><Relationship Id="rId8" Type="http://schemas.openxmlformats.org/officeDocument/2006/relationships/slide" Target="slide23.xml"/><Relationship Id="rId3" Type="http://schemas.openxmlformats.org/officeDocument/2006/relationships/image" Target="../media/image29.png"/><Relationship Id="rId7"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11.xml"/><Relationship Id="rId6" Type="http://schemas.openxmlformats.org/officeDocument/2006/relationships/slide" Target="slide4.xml"/><Relationship Id="rId5" Type="http://schemas.openxmlformats.org/officeDocument/2006/relationships/image" Target="../media/image11.png"/><Relationship Id="rId4" Type="http://schemas.openxmlformats.org/officeDocument/2006/relationships/slide" Target="slide22.xml"/><Relationship Id="rId9" Type="http://schemas.openxmlformats.org/officeDocument/2006/relationships/image" Target="../media/image13.png"/></Relationships>
</file>

<file path=ppt/slides/_rels/slide16.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slide" Target="slide22.xml"/><Relationship Id="rId7" Type="http://schemas.openxmlformats.org/officeDocument/2006/relationships/slide" Target="slide23.xml"/><Relationship Id="rId2" Type="http://schemas.openxmlformats.org/officeDocument/2006/relationships/notesSlide" Target="../notesSlides/notesSlide7.xml"/><Relationship Id="rId1" Type="http://schemas.openxmlformats.org/officeDocument/2006/relationships/slideLayout" Target="../slideLayouts/slideLayout11.xml"/><Relationship Id="rId6" Type="http://schemas.openxmlformats.org/officeDocument/2006/relationships/image" Target="../media/image12.png"/><Relationship Id="rId5" Type="http://schemas.openxmlformats.org/officeDocument/2006/relationships/slide" Target="slide4.xml"/><Relationship Id="rId4" Type="http://schemas.openxmlformats.org/officeDocument/2006/relationships/image" Target="../media/image11.png"/></Relationships>
</file>

<file path=ppt/slides/_rels/slide17.xml.rels><?xml version="1.0" encoding="UTF-8" standalone="yes"?>
<Relationships xmlns="http://schemas.openxmlformats.org/package/2006/relationships"><Relationship Id="rId8" Type="http://schemas.openxmlformats.org/officeDocument/2006/relationships/image" Target="../media/image25.png"/><Relationship Id="rId13" Type="http://schemas.openxmlformats.org/officeDocument/2006/relationships/slide" Target="slide23.xml"/><Relationship Id="rId3" Type="http://schemas.openxmlformats.org/officeDocument/2006/relationships/image" Target="../media/image21.png"/><Relationship Id="rId7" Type="http://schemas.openxmlformats.org/officeDocument/2006/relationships/image" Target="../media/image24.png"/><Relationship Id="rId12" Type="http://schemas.openxmlformats.org/officeDocument/2006/relationships/image" Target="../media/image12.png"/><Relationship Id="rId2" Type="http://schemas.openxmlformats.org/officeDocument/2006/relationships/image" Target="../media/image20.png"/><Relationship Id="rId1" Type="http://schemas.openxmlformats.org/officeDocument/2006/relationships/slideLayout" Target="../slideLayouts/slideLayout11.xml"/><Relationship Id="rId6" Type="http://schemas.openxmlformats.org/officeDocument/2006/relationships/image" Target="../media/image23.png"/><Relationship Id="rId11" Type="http://schemas.openxmlformats.org/officeDocument/2006/relationships/slide" Target="slide4.xml"/><Relationship Id="rId5" Type="http://schemas.openxmlformats.org/officeDocument/2006/relationships/image" Target="../media/image16.png"/><Relationship Id="rId10" Type="http://schemas.openxmlformats.org/officeDocument/2006/relationships/image" Target="../media/image11.png"/><Relationship Id="rId4" Type="http://schemas.openxmlformats.org/officeDocument/2006/relationships/image" Target="../media/image22.png"/><Relationship Id="rId9" Type="http://schemas.openxmlformats.org/officeDocument/2006/relationships/slide" Target="slide22.xml"/><Relationship Id="rId14" Type="http://schemas.openxmlformats.org/officeDocument/2006/relationships/image" Target="../media/image13.png"/></Relationships>
</file>

<file path=ppt/slides/_rels/slide18.xml.rels><?xml version="1.0" encoding="UTF-8" standalone="yes"?>
<Relationships xmlns="http://schemas.openxmlformats.org/package/2006/relationships"><Relationship Id="rId8" Type="http://schemas.openxmlformats.org/officeDocument/2006/relationships/slide" Target="slide4.xml"/><Relationship Id="rId3" Type="http://schemas.openxmlformats.org/officeDocument/2006/relationships/image" Target="../media/image16.png"/><Relationship Id="rId7"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13.xml"/><Relationship Id="rId6" Type="http://schemas.openxmlformats.org/officeDocument/2006/relationships/slide" Target="slide22.xml"/><Relationship Id="rId11" Type="http://schemas.openxmlformats.org/officeDocument/2006/relationships/image" Target="../media/image13.png"/><Relationship Id="rId5" Type="http://schemas.openxmlformats.org/officeDocument/2006/relationships/image" Target="../media/image14.png"/><Relationship Id="rId10" Type="http://schemas.openxmlformats.org/officeDocument/2006/relationships/slide" Target="slide23.xml"/><Relationship Id="rId4" Type="http://schemas.openxmlformats.org/officeDocument/2006/relationships/image" Target="../media/image26.png"/><Relationship Id="rId9" Type="http://schemas.openxmlformats.org/officeDocument/2006/relationships/image" Target="../media/image12.png"/></Relationships>
</file>

<file path=ppt/slides/_rels/slide19.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slide" Target="slide22.xml"/><Relationship Id="rId7" Type="http://schemas.openxmlformats.org/officeDocument/2006/relationships/slide" Target="slide23.xml"/><Relationship Id="rId2" Type="http://schemas.openxmlformats.org/officeDocument/2006/relationships/notesSlide" Target="../notesSlides/notesSlide9.xml"/><Relationship Id="rId1" Type="http://schemas.openxmlformats.org/officeDocument/2006/relationships/slideLayout" Target="../slideLayouts/slideLayout11.xml"/><Relationship Id="rId6" Type="http://schemas.openxmlformats.org/officeDocument/2006/relationships/image" Target="../media/image12.png"/><Relationship Id="rId5" Type="http://schemas.openxmlformats.org/officeDocument/2006/relationships/slide" Target="slide4.xml"/><Relationship Id="rId4" Type="http://schemas.openxmlformats.org/officeDocument/2006/relationships/image" Target="../media/image11.png"/></Relationships>
</file>

<file path=ppt/slides/_rels/slide2.xml.rels><?xml version="1.0" encoding="UTF-8" standalone="yes"?>
<Relationships xmlns="http://schemas.openxmlformats.org/package/2006/relationships"><Relationship Id="rId8" Type="http://schemas.openxmlformats.org/officeDocument/2006/relationships/slide" Target="slide4.xml"/><Relationship Id="rId3" Type="http://schemas.openxmlformats.org/officeDocument/2006/relationships/slide" Target="slide23.xml"/><Relationship Id="rId7"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10.xml"/><Relationship Id="rId6" Type="http://schemas.openxmlformats.org/officeDocument/2006/relationships/slide" Target="slide22.xml"/><Relationship Id="rId5" Type="http://schemas.openxmlformats.org/officeDocument/2006/relationships/slide" Target="slide32.xml"/><Relationship Id="rId10" Type="http://schemas.openxmlformats.org/officeDocument/2006/relationships/image" Target="../media/image13.png"/><Relationship Id="rId4" Type="http://schemas.openxmlformats.org/officeDocument/2006/relationships/slide" Target="slide6.xml"/><Relationship Id="rId9" Type="http://schemas.openxmlformats.org/officeDocument/2006/relationships/image" Target="../media/image12.png"/></Relationships>
</file>

<file path=ppt/slides/_rels/slide20.xml.rels><?xml version="1.0" encoding="UTF-8" standalone="yes"?>
<Relationships xmlns="http://schemas.openxmlformats.org/package/2006/relationships"><Relationship Id="rId3" Type="http://schemas.openxmlformats.org/officeDocument/2006/relationships/image" Target="../media/image11.png"/><Relationship Id="rId7" Type="http://schemas.openxmlformats.org/officeDocument/2006/relationships/image" Target="../media/image13.png"/><Relationship Id="rId2" Type="http://schemas.openxmlformats.org/officeDocument/2006/relationships/slide" Target="slide22.xml"/><Relationship Id="rId1" Type="http://schemas.openxmlformats.org/officeDocument/2006/relationships/slideLayout" Target="../slideLayouts/slideLayout12.xml"/><Relationship Id="rId6" Type="http://schemas.openxmlformats.org/officeDocument/2006/relationships/slide" Target="slide23.xml"/><Relationship Id="rId5" Type="http://schemas.openxmlformats.org/officeDocument/2006/relationships/image" Target="../media/image12.png"/><Relationship Id="rId4" Type="http://schemas.openxmlformats.org/officeDocument/2006/relationships/slide" Target="slide4.xml"/></Relationships>
</file>

<file path=ppt/slides/_rels/slide21.xml.rels><?xml version="1.0" encoding="UTF-8" standalone="yes"?>
<Relationships xmlns="http://schemas.openxmlformats.org/package/2006/relationships"><Relationship Id="rId3" Type="http://schemas.openxmlformats.org/officeDocument/2006/relationships/image" Target="../media/image11.png"/><Relationship Id="rId7" Type="http://schemas.openxmlformats.org/officeDocument/2006/relationships/image" Target="../media/image13.png"/><Relationship Id="rId2" Type="http://schemas.openxmlformats.org/officeDocument/2006/relationships/slide" Target="slide22.xml"/><Relationship Id="rId1" Type="http://schemas.openxmlformats.org/officeDocument/2006/relationships/slideLayout" Target="../slideLayouts/slideLayout12.xml"/><Relationship Id="rId6" Type="http://schemas.openxmlformats.org/officeDocument/2006/relationships/slide" Target="slide23.xml"/><Relationship Id="rId5" Type="http://schemas.openxmlformats.org/officeDocument/2006/relationships/image" Target="../media/image12.png"/><Relationship Id="rId4" Type="http://schemas.openxmlformats.org/officeDocument/2006/relationships/slide" Target="slide4.xml"/></Relationships>
</file>

<file path=ppt/slides/_rels/slide22.xml.rels><?xml version="1.0" encoding="UTF-8" standalone="yes"?>
<Relationships xmlns="http://schemas.openxmlformats.org/package/2006/relationships"><Relationship Id="rId8" Type="http://schemas.openxmlformats.org/officeDocument/2006/relationships/image" Target="../media/image30.png"/><Relationship Id="rId13" Type="http://schemas.openxmlformats.org/officeDocument/2006/relationships/slide" Target="slide23.xml"/><Relationship Id="rId3" Type="http://schemas.openxmlformats.org/officeDocument/2006/relationships/hyperlink" Target="https://www.bajajallianz.com/branch-locator.html" TargetMode="External"/><Relationship Id="rId7" Type="http://schemas.openxmlformats.org/officeDocument/2006/relationships/hyperlink" Target="mailto:tejveer.singh@bajajallianz.co.in" TargetMode="External"/><Relationship Id="rId12" Type="http://schemas.openxmlformats.org/officeDocument/2006/relationships/image" Target="../media/image12.png"/><Relationship Id="rId2" Type="http://schemas.openxmlformats.org/officeDocument/2006/relationships/notesSlide" Target="../notesSlides/notesSlide10.xml"/><Relationship Id="rId1" Type="http://schemas.openxmlformats.org/officeDocument/2006/relationships/slideLayout" Target="../slideLayouts/slideLayout11.xml"/><Relationship Id="rId6" Type="http://schemas.openxmlformats.org/officeDocument/2006/relationships/hyperlink" Target="mailto:Sameer.Deshpande1@bajajallianz.co.in" TargetMode="External"/><Relationship Id="rId11" Type="http://schemas.openxmlformats.org/officeDocument/2006/relationships/slide" Target="slide4.xml"/><Relationship Id="rId5" Type="http://schemas.openxmlformats.org/officeDocument/2006/relationships/hyperlink" Target="mailto:krishna.chavan01@bajajallianz.co.in" TargetMode="External"/><Relationship Id="rId10" Type="http://schemas.openxmlformats.org/officeDocument/2006/relationships/image" Target="../media/image11.png"/><Relationship Id="rId4" Type="http://schemas.openxmlformats.org/officeDocument/2006/relationships/hyperlink" Target="mailto:preauth@bajajallianz.co.in" TargetMode="External"/><Relationship Id="rId9" Type="http://schemas.openxmlformats.org/officeDocument/2006/relationships/slide" Target="slide22.xml"/><Relationship Id="rId14" Type="http://schemas.openxmlformats.org/officeDocument/2006/relationships/image" Target="../media/image13.png"/></Relationships>
</file>

<file path=ppt/slides/_rels/slide23.xml.rels><?xml version="1.0" encoding="UTF-8" standalone="yes"?>
<Relationships xmlns="http://schemas.openxmlformats.org/package/2006/relationships"><Relationship Id="rId3" Type="http://schemas.openxmlformats.org/officeDocument/2006/relationships/image" Target="../media/image31.jpeg"/><Relationship Id="rId2" Type="http://schemas.openxmlformats.org/officeDocument/2006/relationships/notesSlide" Target="../notesSlides/notesSlide11.xml"/><Relationship Id="rId1" Type="http://schemas.openxmlformats.org/officeDocument/2006/relationships/slideLayout" Target="../slideLayouts/slideLayout26.xml"/></Relationships>
</file>

<file path=ppt/slides/_rels/slide24.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slide" Target="slide22.xml"/><Relationship Id="rId7" Type="http://schemas.openxmlformats.org/officeDocument/2006/relationships/slide" Target="slide23.xml"/><Relationship Id="rId2" Type="http://schemas.openxmlformats.org/officeDocument/2006/relationships/image" Target="../media/image29.png"/><Relationship Id="rId1" Type="http://schemas.openxmlformats.org/officeDocument/2006/relationships/slideLayout" Target="../slideLayouts/slideLayout11.xml"/><Relationship Id="rId6" Type="http://schemas.openxmlformats.org/officeDocument/2006/relationships/image" Target="../media/image12.png"/><Relationship Id="rId5" Type="http://schemas.openxmlformats.org/officeDocument/2006/relationships/slide" Target="slide4.xml"/><Relationship Id="rId4" Type="http://schemas.openxmlformats.org/officeDocument/2006/relationships/image" Target="../media/image11.png"/></Relationships>
</file>

<file path=ppt/slides/_rels/slide25.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slide" Target="slide22.xml"/><Relationship Id="rId7" Type="http://schemas.openxmlformats.org/officeDocument/2006/relationships/slide" Target="slide23.xml"/><Relationship Id="rId2" Type="http://schemas.openxmlformats.org/officeDocument/2006/relationships/image" Target="../media/image29.png"/><Relationship Id="rId1" Type="http://schemas.openxmlformats.org/officeDocument/2006/relationships/slideLayout" Target="../slideLayouts/slideLayout11.xml"/><Relationship Id="rId6" Type="http://schemas.openxmlformats.org/officeDocument/2006/relationships/image" Target="../media/image12.png"/><Relationship Id="rId5" Type="http://schemas.openxmlformats.org/officeDocument/2006/relationships/slide" Target="slide4.xml"/><Relationship Id="rId4" Type="http://schemas.openxmlformats.org/officeDocument/2006/relationships/image" Target="../media/image11.png"/></Relationships>
</file>

<file path=ppt/slides/_rels/slide26.xml.rels><?xml version="1.0" encoding="UTF-8" standalone="yes"?>
<Relationships xmlns="http://schemas.openxmlformats.org/package/2006/relationships"><Relationship Id="rId8" Type="http://schemas.openxmlformats.org/officeDocument/2006/relationships/slide" Target="slide23.xml"/><Relationship Id="rId3" Type="http://schemas.openxmlformats.org/officeDocument/2006/relationships/image" Target="../media/image33.png"/><Relationship Id="rId7" Type="http://schemas.openxmlformats.org/officeDocument/2006/relationships/image" Target="../media/image12.png"/><Relationship Id="rId2" Type="http://schemas.openxmlformats.org/officeDocument/2006/relationships/image" Target="../media/image32.png"/><Relationship Id="rId1" Type="http://schemas.openxmlformats.org/officeDocument/2006/relationships/slideLayout" Target="../slideLayouts/slideLayout12.xml"/><Relationship Id="rId6" Type="http://schemas.openxmlformats.org/officeDocument/2006/relationships/slide" Target="slide4.xml"/><Relationship Id="rId5" Type="http://schemas.openxmlformats.org/officeDocument/2006/relationships/image" Target="../media/image11.png"/><Relationship Id="rId4" Type="http://schemas.openxmlformats.org/officeDocument/2006/relationships/slide" Target="slide22.xml"/><Relationship Id="rId9" Type="http://schemas.openxmlformats.org/officeDocument/2006/relationships/image" Target="../media/image13.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slide" Target="slide22.xml"/><Relationship Id="rId7" Type="http://schemas.openxmlformats.org/officeDocument/2006/relationships/slide" Target="slide23.xml"/><Relationship Id="rId2" Type="http://schemas.openxmlformats.org/officeDocument/2006/relationships/notesSlide" Target="../notesSlides/notesSlide12.xml"/><Relationship Id="rId1" Type="http://schemas.openxmlformats.org/officeDocument/2006/relationships/slideLayout" Target="../slideLayouts/slideLayout11.xml"/><Relationship Id="rId6" Type="http://schemas.openxmlformats.org/officeDocument/2006/relationships/image" Target="../media/image12.png"/><Relationship Id="rId5" Type="http://schemas.openxmlformats.org/officeDocument/2006/relationships/slide" Target="slide4.xml"/><Relationship Id="rId4" Type="http://schemas.openxmlformats.org/officeDocument/2006/relationships/image" Target="../media/image11.png"/></Relationships>
</file>

<file path=ppt/slides/_rels/slide29.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slide" Target="slide22.xml"/><Relationship Id="rId7" Type="http://schemas.openxmlformats.org/officeDocument/2006/relationships/slide" Target="slide23.xml"/><Relationship Id="rId2" Type="http://schemas.openxmlformats.org/officeDocument/2006/relationships/notesSlide" Target="../notesSlides/notesSlide13.xml"/><Relationship Id="rId1" Type="http://schemas.openxmlformats.org/officeDocument/2006/relationships/slideLayout" Target="../slideLayouts/slideLayout11.xml"/><Relationship Id="rId6" Type="http://schemas.openxmlformats.org/officeDocument/2006/relationships/image" Target="../media/image12.png"/><Relationship Id="rId5" Type="http://schemas.openxmlformats.org/officeDocument/2006/relationships/slide" Target="slide4.xml"/><Relationship Id="rId4" Type="http://schemas.openxmlformats.org/officeDocument/2006/relationships/image" Target="../media/image11.png"/></Relationships>
</file>

<file path=ppt/slides/_rels/slide3.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14.png"/><Relationship Id="rId7" Type="http://schemas.openxmlformats.org/officeDocument/2006/relationships/slide" Target="slide22.xml"/><Relationship Id="rId12" Type="http://schemas.openxmlformats.org/officeDocument/2006/relationships/image" Target="../media/image13.png"/><Relationship Id="rId2" Type="http://schemas.openxmlformats.org/officeDocument/2006/relationships/notesSlide" Target="../notesSlides/notesSlide3.xml"/><Relationship Id="rId1" Type="http://schemas.openxmlformats.org/officeDocument/2006/relationships/slideLayout" Target="../slideLayouts/slideLayout23.xml"/><Relationship Id="rId6" Type="http://schemas.openxmlformats.org/officeDocument/2006/relationships/image" Target="../media/image17.png"/><Relationship Id="rId11" Type="http://schemas.openxmlformats.org/officeDocument/2006/relationships/slide" Target="slide23.xml"/><Relationship Id="rId5" Type="http://schemas.openxmlformats.org/officeDocument/2006/relationships/image" Target="../media/image16.png"/><Relationship Id="rId10" Type="http://schemas.openxmlformats.org/officeDocument/2006/relationships/image" Target="../media/image12.png"/><Relationship Id="rId4" Type="http://schemas.openxmlformats.org/officeDocument/2006/relationships/image" Target="../media/image15.png"/><Relationship Id="rId9" Type="http://schemas.openxmlformats.org/officeDocument/2006/relationships/slide" Target="slide4.xml"/></Relationships>
</file>

<file path=ppt/slides/_rels/slide30.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slide" Target="slide22.xml"/><Relationship Id="rId7" Type="http://schemas.openxmlformats.org/officeDocument/2006/relationships/slide" Target="slide23.xml"/><Relationship Id="rId2" Type="http://schemas.openxmlformats.org/officeDocument/2006/relationships/notesSlide" Target="../notesSlides/notesSlide14.xml"/><Relationship Id="rId1" Type="http://schemas.openxmlformats.org/officeDocument/2006/relationships/slideLayout" Target="../slideLayouts/slideLayout11.xml"/><Relationship Id="rId6" Type="http://schemas.openxmlformats.org/officeDocument/2006/relationships/image" Target="../media/image12.png"/><Relationship Id="rId5" Type="http://schemas.openxmlformats.org/officeDocument/2006/relationships/slide" Target="slide4.xml"/><Relationship Id="rId4" Type="http://schemas.openxmlformats.org/officeDocument/2006/relationships/image" Target="../media/image11.png"/></Relationships>
</file>

<file path=ppt/slides/_rels/slide31.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slide" Target="slide22.xml"/><Relationship Id="rId7" Type="http://schemas.openxmlformats.org/officeDocument/2006/relationships/slide" Target="slide23.xml"/><Relationship Id="rId2" Type="http://schemas.openxmlformats.org/officeDocument/2006/relationships/notesSlide" Target="../notesSlides/notesSlide15.xml"/><Relationship Id="rId1" Type="http://schemas.openxmlformats.org/officeDocument/2006/relationships/slideLayout" Target="../slideLayouts/slideLayout11.xml"/><Relationship Id="rId6" Type="http://schemas.openxmlformats.org/officeDocument/2006/relationships/image" Target="../media/image12.png"/><Relationship Id="rId5" Type="http://schemas.openxmlformats.org/officeDocument/2006/relationships/slide" Target="slide4.xml"/><Relationship Id="rId4" Type="http://schemas.openxmlformats.org/officeDocument/2006/relationships/image" Target="../media/image11.png"/></Relationships>
</file>

<file path=ppt/slides/_rels/slide32.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slide" Target="slide22.xml"/><Relationship Id="rId7" Type="http://schemas.openxmlformats.org/officeDocument/2006/relationships/slide" Target="slide23.xml"/><Relationship Id="rId2" Type="http://schemas.openxmlformats.org/officeDocument/2006/relationships/notesSlide" Target="../notesSlides/notesSlide16.xml"/><Relationship Id="rId1" Type="http://schemas.openxmlformats.org/officeDocument/2006/relationships/slideLayout" Target="../slideLayouts/slideLayout11.xml"/><Relationship Id="rId6" Type="http://schemas.openxmlformats.org/officeDocument/2006/relationships/image" Target="../media/image12.png"/><Relationship Id="rId5" Type="http://schemas.openxmlformats.org/officeDocument/2006/relationships/slide" Target="slide4.xml"/><Relationship Id="rId4" Type="http://schemas.openxmlformats.org/officeDocument/2006/relationships/image" Target="../media/image11.png"/></Relationships>
</file>

<file path=ppt/slides/_rels/slide33.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slide" Target="slide22.xml"/><Relationship Id="rId7" Type="http://schemas.openxmlformats.org/officeDocument/2006/relationships/slide" Target="slide23.xml"/><Relationship Id="rId2" Type="http://schemas.openxmlformats.org/officeDocument/2006/relationships/notesSlide" Target="../notesSlides/notesSlide17.xml"/><Relationship Id="rId1" Type="http://schemas.openxmlformats.org/officeDocument/2006/relationships/slideLayout" Target="../slideLayouts/slideLayout11.xml"/><Relationship Id="rId6" Type="http://schemas.openxmlformats.org/officeDocument/2006/relationships/image" Target="../media/image12.png"/><Relationship Id="rId5" Type="http://schemas.openxmlformats.org/officeDocument/2006/relationships/slide" Target="slide4.xml"/><Relationship Id="rId4" Type="http://schemas.openxmlformats.org/officeDocument/2006/relationships/image" Target="../media/image11.png"/></Relationships>
</file>

<file path=ppt/slides/_rels/slide34.xml.rels><?xml version="1.0" encoding="UTF-8" standalone="yes"?>
<Relationships xmlns="http://schemas.openxmlformats.org/package/2006/relationships"><Relationship Id="rId8" Type="http://schemas.openxmlformats.org/officeDocument/2006/relationships/slide" Target="slide4.xml"/><Relationship Id="rId13" Type="http://schemas.openxmlformats.org/officeDocument/2006/relationships/hyperlink" Target="mailto:jaysheel.barker@aon.com" TargetMode="External"/><Relationship Id="rId3" Type="http://schemas.openxmlformats.org/officeDocument/2006/relationships/hyperlink" Target="mailto:krishna.chavan01@bajajallianz.co.in" TargetMode="External"/><Relationship Id="rId7" Type="http://schemas.openxmlformats.org/officeDocument/2006/relationships/image" Target="../media/image11.png"/><Relationship Id="rId12" Type="http://schemas.openxmlformats.org/officeDocument/2006/relationships/hyperlink" Target="mailto:pradip.lakare@aon.com" TargetMode="External"/><Relationship Id="rId2" Type="http://schemas.openxmlformats.org/officeDocument/2006/relationships/notesSlide" Target="../notesSlides/notesSlide18.xml"/><Relationship Id="rId16" Type="http://schemas.openxmlformats.org/officeDocument/2006/relationships/hyperlink" Target="https://www.bajajallianz.com/branch-locator.html" TargetMode="External"/><Relationship Id="rId1" Type="http://schemas.openxmlformats.org/officeDocument/2006/relationships/slideLayout" Target="../slideLayouts/slideLayout11.xml"/><Relationship Id="rId6" Type="http://schemas.openxmlformats.org/officeDocument/2006/relationships/slide" Target="slide22.xml"/><Relationship Id="rId11" Type="http://schemas.openxmlformats.org/officeDocument/2006/relationships/image" Target="../media/image13.png"/><Relationship Id="rId5" Type="http://schemas.openxmlformats.org/officeDocument/2006/relationships/hyperlink" Target="mailto:tejveer.singh@bajajallianz.co.in" TargetMode="External"/><Relationship Id="rId15" Type="http://schemas.openxmlformats.org/officeDocument/2006/relationships/hyperlink" Target="https://www.bajajallianz.com/claims/health-insurance/claim-process.html" TargetMode="External"/><Relationship Id="rId10" Type="http://schemas.openxmlformats.org/officeDocument/2006/relationships/slide" Target="slide23.xml"/><Relationship Id="rId4" Type="http://schemas.openxmlformats.org/officeDocument/2006/relationships/hyperlink" Target="mailto:Sameer.Deshpande1@bajajallianz.co.in" TargetMode="External"/><Relationship Id="rId9" Type="http://schemas.openxmlformats.org/officeDocument/2006/relationships/image" Target="../media/image12.png"/><Relationship Id="rId14" Type="http://schemas.openxmlformats.org/officeDocument/2006/relationships/hyperlink" Target="mailto:Suraj.nade@aon.com" TargetMode="Externa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slide" Target="slide22.xml"/><Relationship Id="rId7" Type="http://schemas.openxmlformats.org/officeDocument/2006/relationships/slide" Target="slide23.xml"/><Relationship Id="rId2" Type="http://schemas.openxmlformats.org/officeDocument/2006/relationships/image" Target="../media/image18.png"/><Relationship Id="rId1" Type="http://schemas.openxmlformats.org/officeDocument/2006/relationships/slideLayout" Target="../slideLayouts/slideLayout11.xml"/><Relationship Id="rId6" Type="http://schemas.openxmlformats.org/officeDocument/2006/relationships/image" Target="../media/image12.png"/><Relationship Id="rId5" Type="http://schemas.openxmlformats.org/officeDocument/2006/relationships/slide" Target="slide4.xml"/><Relationship Id="rId4" Type="http://schemas.openxmlformats.org/officeDocument/2006/relationships/image" Target="../media/image11.png"/></Relationships>
</file>

<file path=ppt/slides/_rels/slide5.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8" Type="http://schemas.openxmlformats.org/officeDocument/2006/relationships/diagramData" Target="../diagrams/data1.xml"/><Relationship Id="rId3" Type="http://schemas.openxmlformats.org/officeDocument/2006/relationships/image" Target="../media/image11.png"/><Relationship Id="rId7" Type="http://schemas.openxmlformats.org/officeDocument/2006/relationships/image" Target="../media/image13.png"/><Relationship Id="rId12" Type="http://schemas.microsoft.com/office/2007/relationships/diagramDrawing" Target="../diagrams/drawing1.xml"/><Relationship Id="rId2" Type="http://schemas.openxmlformats.org/officeDocument/2006/relationships/slide" Target="slide22.xml"/><Relationship Id="rId1" Type="http://schemas.openxmlformats.org/officeDocument/2006/relationships/slideLayout" Target="../slideLayouts/slideLayout11.xml"/><Relationship Id="rId6" Type="http://schemas.openxmlformats.org/officeDocument/2006/relationships/slide" Target="slide23.xml"/><Relationship Id="rId11" Type="http://schemas.openxmlformats.org/officeDocument/2006/relationships/diagramColors" Target="../diagrams/colors1.xml"/><Relationship Id="rId5" Type="http://schemas.openxmlformats.org/officeDocument/2006/relationships/image" Target="../media/image12.png"/><Relationship Id="rId10" Type="http://schemas.openxmlformats.org/officeDocument/2006/relationships/diagramQuickStyle" Target="../diagrams/quickStyle1.xml"/><Relationship Id="rId4" Type="http://schemas.openxmlformats.org/officeDocument/2006/relationships/slide" Target="slide4.xml"/><Relationship Id="rId9"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8" Type="http://schemas.openxmlformats.org/officeDocument/2006/relationships/image" Target="../media/image25.png"/><Relationship Id="rId13" Type="http://schemas.openxmlformats.org/officeDocument/2006/relationships/slide" Target="slide23.xml"/><Relationship Id="rId3" Type="http://schemas.openxmlformats.org/officeDocument/2006/relationships/image" Target="../media/image21.png"/><Relationship Id="rId7" Type="http://schemas.openxmlformats.org/officeDocument/2006/relationships/image" Target="../media/image24.png"/><Relationship Id="rId12" Type="http://schemas.openxmlformats.org/officeDocument/2006/relationships/image" Target="../media/image12.png"/><Relationship Id="rId2" Type="http://schemas.openxmlformats.org/officeDocument/2006/relationships/image" Target="../media/image20.png"/><Relationship Id="rId1" Type="http://schemas.openxmlformats.org/officeDocument/2006/relationships/slideLayout" Target="../slideLayouts/slideLayout11.xml"/><Relationship Id="rId6" Type="http://schemas.openxmlformats.org/officeDocument/2006/relationships/image" Target="../media/image23.png"/><Relationship Id="rId11" Type="http://schemas.openxmlformats.org/officeDocument/2006/relationships/slide" Target="slide4.xml"/><Relationship Id="rId5" Type="http://schemas.openxmlformats.org/officeDocument/2006/relationships/image" Target="../media/image16.png"/><Relationship Id="rId10" Type="http://schemas.openxmlformats.org/officeDocument/2006/relationships/image" Target="../media/image11.png"/><Relationship Id="rId4" Type="http://schemas.openxmlformats.org/officeDocument/2006/relationships/image" Target="../media/image22.png"/><Relationship Id="rId9" Type="http://schemas.openxmlformats.org/officeDocument/2006/relationships/slide" Target="slide22.xml"/><Relationship Id="rId14" Type="http://schemas.openxmlformats.org/officeDocument/2006/relationships/image" Target="../media/image13.png"/></Relationships>
</file>

<file path=ppt/slides/_rels/slide8.xml.rels><?xml version="1.0" encoding="UTF-8" standalone="yes"?>
<Relationships xmlns="http://schemas.openxmlformats.org/package/2006/relationships"><Relationship Id="rId8" Type="http://schemas.openxmlformats.org/officeDocument/2006/relationships/slide" Target="slide4.xml"/><Relationship Id="rId3" Type="http://schemas.openxmlformats.org/officeDocument/2006/relationships/image" Target="../media/image16.png"/><Relationship Id="rId7" Type="http://schemas.openxmlformats.org/officeDocument/2006/relationships/image" Target="../media/image11.png"/><Relationship Id="rId2" Type="http://schemas.openxmlformats.org/officeDocument/2006/relationships/notesSlide" Target="../notesSlides/notesSlide4.xml"/><Relationship Id="rId1" Type="http://schemas.openxmlformats.org/officeDocument/2006/relationships/slideLayout" Target="../slideLayouts/slideLayout13.xml"/><Relationship Id="rId6" Type="http://schemas.openxmlformats.org/officeDocument/2006/relationships/slide" Target="slide22.xml"/><Relationship Id="rId11" Type="http://schemas.openxmlformats.org/officeDocument/2006/relationships/image" Target="../media/image13.png"/><Relationship Id="rId5" Type="http://schemas.openxmlformats.org/officeDocument/2006/relationships/image" Target="../media/image14.png"/><Relationship Id="rId10" Type="http://schemas.openxmlformats.org/officeDocument/2006/relationships/slide" Target="slide23.xml"/><Relationship Id="rId4" Type="http://schemas.openxmlformats.org/officeDocument/2006/relationships/image" Target="../media/image26.png"/><Relationship Id="rId9" Type="http://schemas.openxmlformats.org/officeDocument/2006/relationships/image" Target="../media/image12.png"/></Relationships>
</file>

<file path=ppt/slides/_rels/slide9.xml.rels><?xml version="1.0" encoding="UTF-8" standalone="yes"?>
<Relationships xmlns="http://schemas.openxmlformats.org/package/2006/relationships"><Relationship Id="rId8" Type="http://schemas.openxmlformats.org/officeDocument/2006/relationships/slide" Target="slide32.xml"/><Relationship Id="rId3" Type="http://schemas.openxmlformats.org/officeDocument/2006/relationships/image" Target="../media/image11.png"/><Relationship Id="rId7" Type="http://schemas.openxmlformats.org/officeDocument/2006/relationships/image" Target="../media/image13.png"/><Relationship Id="rId12" Type="http://schemas.openxmlformats.org/officeDocument/2006/relationships/slide" Target="slide30.xml"/><Relationship Id="rId2" Type="http://schemas.openxmlformats.org/officeDocument/2006/relationships/slide" Target="slide22.xml"/><Relationship Id="rId1" Type="http://schemas.openxmlformats.org/officeDocument/2006/relationships/slideLayout" Target="../slideLayouts/slideLayout12.xml"/><Relationship Id="rId6" Type="http://schemas.openxmlformats.org/officeDocument/2006/relationships/slide" Target="slide23.xml"/><Relationship Id="rId11" Type="http://schemas.openxmlformats.org/officeDocument/2006/relationships/slide" Target="slide28.xml"/><Relationship Id="rId5" Type="http://schemas.openxmlformats.org/officeDocument/2006/relationships/image" Target="../media/image12.png"/><Relationship Id="rId10" Type="http://schemas.openxmlformats.org/officeDocument/2006/relationships/slide" Target="slide31.xml"/><Relationship Id="rId4" Type="http://schemas.openxmlformats.org/officeDocument/2006/relationships/slide" Target="slide4.xml"/><Relationship Id="rId9" Type="http://schemas.openxmlformats.org/officeDocument/2006/relationships/slide" Target="slide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56ABE95-9A39-3D4C-A23F-A10B86F38DEF}"/>
              </a:ext>
            </a:extLst>
          </p:cNvPr>
          <p:cNvSpPr>
            <a:spLocks noGrp="1"/>
          </p:cNvSpPr>
          <p:nvPr>
            <p:ph type="body" sz="quarter" idx="16"/>
          </p:nvPr>
        </p:nvSpPr>
        <p:spPr>
          <a:xfrm>
            <a:off x="6821475" y="4707673"/>
            <a:ext cx="12358616" cy="2604796"/>
          </a:xfrm>
        </p:spPr>
        <p:txBody>
          <a:bodyPr/>
          <a:lstStyle/>
          <a:p>
            <a:r>
              <a:rPr lang="en-IN" dirty="0"/>
              <a:t>Bajaj Auto Ltd.</a:t>
            </a:r>
          </a:p>
          <a:p>
            <a:r>
              <a:rPr lang="en-IN" dirty="0"/>
              <a:t>Corporate Health Benefits Scheme</a:t>
            </a:r>
          </a:p>
          <a:p>
            <a:r>
              <a:rPr lang="en-IN" sz="5400" dirty="0"/>
              <a:t>Benefit Manual - 2025-26</a:t>
            </a:r>
            <a:endParaRPr lang="en-IN" dirty="0"/>
          </a:p>
        </p:txBody>
      </p:sp>
      <p:sp>
        <p:nvSpPr>
          <p:cNvPr id="4" name="object 10">
            <a:extLst>
              <a:ext uri="{FF2B5EF4-FFF2-40B4-BE49-F238E27FC236}">
                <a16:creationId xmlns:a16="http://schemas.microsoft.com/office/drawing/2014/main" id="{91530161-3DBF-4FD6-BFDC-19997260447C}"/>
              </a:ext>
            </a:extLst>
          </p:cNvPr>
          <p:cNvSpPr txBox="1"/>
          <p:nvPr/>
        </p:nvSpPr>
        <p:spPr>
          <a:xfrm>
            <a:off x="762001" y="10122150"/>
            <a:ext cx="6854825" cy="2565615"/>
          </a:xfrm>
          <a:prstGeom prst="rect">
            <a:avLst/>
          </a:prstGeom>
        </p:spPr>
        <p:txBody>
          <a:bodyPr vert="horz" wrap="square" lIns="0" tIns="33822" rIns="0" bIns="0" rtlCol="0">
            <a:spAutoFit/>
          </a:bodyPr>
          <a:lstStyle/>
          <a:p>
            <a:pPr marL="29633" marR="13530" indent="-29633" defTabSz="2438248">
              <a:spcBef>
                <a:spcPts val="267"/>
              </a:spcBef>
              <a:defRPr/>
            </a:pPr>
            <a:r>
              <a:rPr lang="en-US" sz="1800" b="1" spc="-13" dirty="0">
                <a:solidFill>
                  <a:schemeClr val="bg1"/>
                </a:solidFill>
                <a:latin typeface="Helvetica Now Text" panose="020B0504030202020204" pitchFamily="34" charset="0"/>
                <a:cs typeface="AvantGarde Bk BT"/>
              </a:rPr>
              <a:t>Prepared By</a:t>
            </a:r>
          </a:p>
          <a:p>
            <a:pPr marL="29633" marR="13530" indent="-29633" defTabSz="2438248">
              <a:spcBef>
                <a:spcPts val="267"/>
              </a:spcBef>
              <a:defRPr/>
            </a:pPr>
            <a:endParaRPr lang="en-US" sz="1800" b="1" spc="-13" dirty="0">
              <a:solidFill>
                <a:schemeClr val="bg1"/>
              </a:solidFill>
              <a:latin typeface="Helvetica Now Text" panose="020B0504030202020204" pitchFamily="34" charset="0"/>
              <a:cs typeface="AvantGarde Bk BT"/>
            </a:endParaRPr>
          </a:p>
          <a:p>
            <a:pPr marL="0" marR="0">
              <a:spcBef>
                <a:spcPts val="0"/>
              </a:spcBef>
              <a:spcAft>
                <a:spcPts val="0"/>
              </a:spcAft>
            </a:pPr>
            <a:r>
              <a:rPr lang="en-US" sz="1800" kern="1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Aon Risk India Insurance Brokers Private Limited (formerly GIB an Aon company)</a:t>
            </a:r>
          </a:p>
          <a:p>
            <a:r>
              <a:rPr lang="en-IN" sz="1800" dirty="0">
                <a:solidFill>
                  <a:schemeClr val="bg1"/>
                </a:solidFill>
                <a:effectLst/>
                <a:latin typeface="Arial" panose="020B0604020202020204" pitchFamily="34" charset="0"/>
                <a:ea typeface="Times New Roman" panose="02020603050405020304" pitchFamily="18" charset="0"/>
              </a:rPr>
              <a:t>CIN:U67200MH2002PTC137954,</a:t>
            </a:r>
            <a:r>
              <a:rPr lang="en-US" sz="1800" kern="1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 , Composite Insurance Broker, IRDAI License No.119, Valid till 02/03/2027</a:t>
            </a:r>
          </a:p>
          <a:p>
            <a:r>
              <a:rPr lang="en-US" sz="1800" kern="1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Registered Office - A wing, 5th floor, One Forbes, Dr. V. B. Gandhi Marg, Kala Ghoda, Fort, Mumbai – 400001, Maharashtra, India</a:t>
            </a:r>
            <a:endParaRPr lang="en-IN"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IN" sz="1800" dirty="0">
                <a:solidFill>
                  <a:schemeClr val="bg1"/>
                </a:solidFill>
                <a:effectLst/>
                <a:latin typeface="Arial" panose="020B0604020202020204" pitchFamily="34" charset="0"/>
                <a:ea typeface="Times New Roman" panose="02020603050405020304" pitchFamily="18" charset="0"/>
              </a:rPr>
              <a:t> </a:t>
            </a:r>
            <a:r>
              <a:rPr lang="en-US" sz="1800" kern="100" dirty="0">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IN"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155456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D2D130D-42A0-4FB4-8776-91CD94A91035}"/>
              </a:ext>
            </a:extLst>
          </p:cNvPr>
          <p:cNvSpPr>
            <a:spLocks noGrp="1"/>
          </p:cNvSpPr>
          <p:nvPr>
            <p:ph type="sldNum" sz="quarter" idx="12"/>
          </p:nvPr>
        </p:nvSpPr>
        <p:spPr/>
        <p:txBody>
          <a:bodyPr/>
          <a:lstStyle/>
          <a:p>
            <a:fld id="{91D568E7-61F5-D04E-995D-81EF41C01A2A}" type="slidenum">
              <a:rPr lang="en-GB" smtClean="0"/>
              <a:t>10</a:t>
            </a:fld>
            <a:endParaRPr lang="en-GB" dirty="0"/>
          </a:p>
        </p:txBody>
      </p:sp>
      <p:sp>
        <p:nvSpPr>
          <p:cNvPr id="4" name="Title 3">
            <a:extLst>
              <a:ext uri="{FF2B5EF4-FFF2-40B4-BE49-F238E27FC236}">
                <a16:creationId xmlns:a16="http://schemas.microsoft.com/office/drawing/2014/main" id="{3620606E-39B9-4141-BB88-C67EE73AA6EA}"/>
              </a:ext>
            </a:extLst>
          </p:cNvPr>
          <p:cNvSpPr>
            <a:spLocks noGrp="1"/>
          </p:cNvSpPr>
          <p:nvPr>
            <p:ph type="title"/>
          </p:nvPr>
        </p:nvSpPr>
        <p:spPr/>
        <p:txBody>
          <a:bodyPr/>
          <a:lstStyle/>
          <a:p>
            <a:r>
              <a:rPr lang="en-US" dirty="0"/>
              <a:t>Benefits Summary </a:t>
            </a:r>
          </a:p>
        </p:txBody>
      </p:sp>
      <p:sp>
        <p:nvSpPr>
          <p:cNvPr id="77" name="Rectangle: Rounded Corners 76">
            <a:extLst>
              <a:ext uri="{FF2B5EF4-FFF2-40B4-BE49-F238E27FC236}">
                <a16:creationId xmlns:a16="http://schemas.microsoft.com/office/drawing/2014/main" id="{6FEC0B6F-6E95-4D93-9F1C-D9A060B01EF7}"/>
              </a:ext>
            </a:extLst>
          </p:cNvPr>
          <p:cNvSpPr/>
          <p:nvPr/>
        </p:nvSpPr>
        <p:spPr>
          <a:xfrm>
            <a:off x="2454037" y="3132751"/>
            <a:ext cx="8977652" cy="960120"/>
          </a:xfrm>
          <a:prstGeom prst="roundRect">
            <a:avLst>
              <a:gd name="adj" fmla="val 0"/>
            </a:avLst>
          </a:prstGeom>
          <a:solidFill>
            <a:schemeClr val="bg1"/>
          </a:solidFill>
          <a:ln w="12700">
            <a:solidFill>
              <a:srgbClr val="EB001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a:latin typeface="Arial" panose="020B0604020202020204" pitchFamily="34" charset="0"/>
            </a:endParaRPr>
          </a:p>
        </p:txBody>
      </p:sp>
      <p:sp>
        <p:nvSpPr>
          <p:cNvPr id="78" name="Rectangle: Rounded Corners 77">
            <a:extLst>
              <a:ext uri="{FF2B5EF4-FFF2-40B4-BE49-F238E27FC236}">
                <a16:creationId xmlns:a16="http://schemas.microsoft.com/office/drawing/2014/main" id="{22A43CE5-5BE3-4B86-9692-9B59B12AB94F}"/>
              </a:ext>
            </a:extLst>
          </p:cNvPr>
          <p:cNvSpPr/>
          <p:nvPr/>
        </p:nvSpPr>
        <p:spPr>
          <a:xfrm>
            <a:off x="6902032" y="3132751"/>
            <a:ext cx="4544074" cy="960120"/>
          </a:xfrm>
          <a:prstGeom prst="roundRect">
            <a:avLst>
              <a:gd name="adj" fmla="val 0"/>
            </a:avLst>
          </a:prstGeom>
          <a:solidFill>
            <a:srgbClr val="EB001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a:solidFill>
                  <a:schemeClr val="bg1"/>
                </a:solidFill>
                <a:latin typeface="Helvetica Now Text" panose="020B0504030202020204" pitchFamily="34" charset="0"/>
              </a:rPr>
              <a:t>Yes</a:t>
            </a:r>
            <a:endParaRPr lang="en-US" sz="2800" b="1" dirty="0">
              <a:latin typeface="Helvetica Now Text" panose="020B0504030202020204" pitchFamily="34" charset="0"/>
            </a:endParaRPr>
          </a:p>
        </p:txBody>
      </p:sp>
      <p:sp>
        <p:nvSpPr>
          <p:cNvPr id="88" name="TextBox 87">
            <a:extLst>
              <a:ext uri="{FF2B5EF4-FFF2-40B4-BE49-F238E27FC236}">
                <a16:creationId xmlns:a16="http://schemas.microsoft.com/office/drawing/2014/main" id="{7728D1CB-ACB4-49F0-92D5-D84B2D5D55A4}"/>
              </a:ext>
            </a:extLst>
          </p:cNvPr>
          <p:cNvSpPr txBox="1"/>
          <p:nvPr/>
        </p:nvSpPr>
        <p:spPr>
          <a:xfrm>
            <a:off x="2745071" y="3415075"/>
            <a:ext cx="5326837" cy="461665"/>
          </a:xfrm>
          <a:prstGeom prst="rect">
            <a:avLst/>
          </a:prstGeom>
          <a:noFill/>
        </p:spPr>
        <p:txBody>
          <a:bodyPr wrap="square" rtlCol="0">
            <a:spAutoFit/>
          </a:bodyPr>
          <a:lstStyle/>
          <a:p>
            <a:r>
              <a:rPr lang="en-US" sz="2400" b="1" u="sng" dirty="0">
                <a:latin typeface="Helvetica Now Text" panose="020B0504030202020204" pitchFamily="34" charset="0"/>
              </a:rPr>
              <a:t>Ailment capping </a:t>
            </a:r>
          </a:p>
        </p:txBody>
      </p:sp>
      <p:grpSp>
        <p:nvGrpSpPr>
          <p:cNvPr id="30" name="Group 29">
            <a:extLst>
              <a:ext uri="{FF2B5EF4-FFF2-40B4-BE49-F238E27FC236}">
                <a16:creationId xmlns:a16="http://schemas.microsoft.com/office/drawing/2014/main" id="{978481B4-D300-01BF-C914-F30F6D5B0A32}"/>
              </a:ext>
            </a:extLst>
          </p:cNvPr>
          <p:cNvGrpSpPr/>
          <p:nvPr/>
        </p:nvGrpSpPr>
        <p:grpSpPr>
          <a:xfrm>
            <a:off x="12835265" y="8481227"/>
            <a:ext cx="9310468" cy="960120"/>
            <a:chOff x="12970688" y="3131786"/>
            <a:chExt cx="9215368" cy="988245"/>
          </a:xfrm>
        </p:grpSpPr>
        <p:sp>
          <p:nvSpPr>
            <p:cNvPr id="95" name="Rectangle: Rounded Corners 94">
              <a:extLst>
                <a:ext uri="{FF2B5EF4-FFF2-40B4-BE49-F238E27FC236}">
                  <a16:creationId xmlns:a16="http://schemas.microsoft.com/office/drawing/2014/main" id="{3A63F2C7-C5F7-4714-957E-2533A44A74AC}"/>
                </a:ext>
              </a:extLst>
            </p:cNvPr>
            <p:cNvSpPr/>
            <p:nvPr/>
          </p:nvSpPr>
          <p:spPr>
            <a:xfrm>
              <a:off x="12970688" y="3131786"/>
              <a:ext cx="9175744" cy="959938"/>
            </a:xfrm>
            <a:prstGeom prst="roundRect">
              <a:avLst>
                <a:gd name="adj" fmla="val 0"/>
              </a:avLst>
            </a:prstGeom>
            <a:solidFill>
              <a:schemeClr val="bg1"/>
            </a:solidFill>
            <a:ln w="12700">
              <a:solidFill>
                <a:srgbClr val="CDDBD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a:latin typeface="Arial" panose="020B0604020202020204" pitchFamily="34" charset="0"/>
              </a:endParaRPr>
            </a:p>
          </p:txBody>
        </p:sp>
        <p:sp>
          <p:nvSpPr>
            <p:cNvPr id="96" name="Rectangle: Rounded Corners 95">
              <a:extLst>
                <a:ext uri="{FF2B5EF4-FFF2-40B4-BE49-F238E27FC236}">
                  <a16:creationId xmlns:a16="http://schemas.microsoft.com/office/drawing/2014/main" id="{E25E2AB0-CDA8-48F3-98B5-DCA34C16B8AE}"/>
                </a:ext>
              </a:extLst>
            </p:cNvPr>
            <p:cNvSpPr/>
            <p:nvPr/>
          </p:nvSpPr>
          <p:spPr>
            <a:xfrm>
              <a:off x="17802447" y="3160093"/>
              <a:ext cx="4383609" cy="959938"/>
            </a:xfrm>
            <a:prstGeom prst="roundRect">
              <a:avLst>
                <a:gd name="adj" fmla="val 0"/>
              </a:avLst>
            </a:prstGeom>
            <a:solidFill>
              <a:srgbClr val="CDDB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a:solidFill>
                    <a:schemeClr val="tx1"/>
                  </a:solidFill>
                  <a:latin typeface="Helvetica Now Text" panose="020B0504030202020204" pitchFamily="34" charset="0"/>
                </a:rPr>
                <a:t>Covered in case eye power is +/- 6.5D</a:t>
              </a:r>
            </a:p>
          </p:txBody>
        </p:sp>
        <p:sp>
          <p:nvSpPr>
            <p:cNvPr id="97" name="TextBox 96">
              <a:extLst>
                <a:ext uri="{FF2B5EF4-FFF2-40B4-BE49-F238E27FC236}">
                  <a16:creationId xmlns:a16="http://schemas.microsoft.com/office/drawing/2014/main" id="{9B722405-9BAD-4E08-901A-8879AB61756B}"/>
                </a:ext>
              </a:extLst>
            </p:cNvPr>
            <p:cNvSpPr txBox="1"/>
            <p:nvPr/>
          </p:nvSpPr>
          <p:spPr>
            <a:xfrm>
              <a:off x="13260101" y="3414109"/>
              <a:ext cx="3126258" cy="475188"/>
            </a:xfrm>
            <a:prstGeom prst="rect">
              <a:avLst/>
            </a:prstGeom>
            <a:noFill/>
          </p:spPr>
          <p:txBody>
            <a:bodyPr wrap="square" rtlCol="0">
              <a:spAutoFit/>
            </a:bodyPr>
            <a:lstStyle/>
            <a:p>
              <a:r>
                <a:rPr lang="en-US" sz="2400" b="1" u="sng" dirty="0">
                  <a:latin typeface="Helvetica Now Text" panose="020B0504030202020204" pitchFamily="34" charset="0"/>
                </a:rPr>
                <a:t>Lasik Treatment</a:t>
              </a:r>
            </a:p>
          </p:txBody>
        </p:sp>
      </p:grpSp>
      <p:grpSp>
        <p:nvGrpSpPr>
          <p:cNvPr id="32" name="Group 31">
            <a:extLst>
              <a:ext uri="{FF2B5EF4-FFF2-40B4-BE49-F238E27FC236}">
                <a16:creationId xmlns:a16="http://schemas.microsoft.com/office/drawing/2014/main" id="{EDEE82A7-50FD-25D2-E857-BFD030448B2A}"/>
              </a:ext>
            </a:extLst>
          </p:cNvPr>
          <p:cNvGrpSpPr/>
          <p:nvPr/>
        </p:nvGrpSpPr>
        <p:grpSpPr>
          <a:xfrm>
            <a:off x="12858268" y="4500219"/>
            <a:ext cx="9190160" cy="960120"/>
            <a:chOff x="12970688" y="5758596"/>
            <a:chExt cx="9190160" cy="959938"/>
          </a:xfrm>
        </p:grpSpPr>
        <p:sp>
          <p:nvSpPr>
            <p:cNvPr id="91" name="Rectangle: Rounded Corners 90">
              <a:extLst>
                <a:ext uri="{FF2B5EF4-FFF2-40B4-BE49-F238E27FC236}">
                  <a16:creationId xmlns:a16="http://schemas.microsoft.com/office/drawing/2014/main" id="{66A514C7-062F-494F-A1C7-9F355DEDAF3D}"/>
                </a:ext>
              </a:extLst>
            </p:cNvPr>
            <p:cNvSpPr/>
            <p:nvPr/>
          </p:nvSpPr>
          <p:spPr>
            <a:xfrm>
              <a:off x="12970688" y="5758596"/>
              <a:ext cx="9175744" cy="959938"/>
            </a:xfrm>
            <a:prstGeom prst="roundRect">
              <a:avLst>
                <a:gd name="adj" fmla="val 0"/>
              </a:avLst>
            </a:prstGeom>
            <a:solidFill>
              <a:schemeClr val="bg1"/>
            </a:solidFill>
            <a:ln w="12700">
              <a:solidFill>
                <a:srgbClr val="CDDBD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b="1" dirty="0">
                <a:latin typeface="Arial" panose="020B0604020202020204" pitchFamily="34" charset="0"/>
              </a:endParaRPr>
            </a:p>
          </p:txBody>
        </p:sp>
        <p:sp>
          <p:nvSpPr>
            <p:cNvPr id="92" name="Rectangle: Rounded Corners 91">
              <a:extLst>
                <a:ext uri="{FF2B5EF4-FFF2-40B4-BE49-F238E27FC236}">
                  <a16:creationId xmlns:a16="http://schemas.microsoft.com/office/drawing/2014/main" id="{EA3A9163-6C49-4558-90B4-BCEB20C5CBD4}"/>
                </a:ext>
              </a:extLst>
            </p:cNvPr>
            <p:cNvSpPr/>
            <p:nvPr/>
          </p:nvSpPr>
          <p:spPr>
            <a:xfrm>
              <a:off x="17829306" y="5758596"/>
              <a:ext cx="4331542" cy="959938"/>
            </a:xfrm>
            <a:prstGeom prst="roundRect">
              <a:avLst>
                <a:gd name="adj" fmla="val 0"/>
              </a:avLst>
            </a:prstGeom>
            <a:solidFill>
              <a:srgbClr val="CDDB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a:solidFill>
                    <a:schemeClr val="tx1"/>
                  </a:solidFill>
                  <a:latin typeface="Helvetica Now Text" panose="020B0504030202020204" pitchFamily="34" charset="0"/>
                </a:rPr>
                <a:t>Covered</a:t>
              </a:r>
            </a:p>
          </p:txBody>
        </p:sp>
        <p:sp>
          <p:nvSpPr>
            <p:cNvPr id="99" name="TextBox 98">
              <a:extLst>
                <a:ext uri="{FF2B5EF4-FFF2-40B4-BE49-F238E27FC236}">
                  <a16:creationId xmlns:a16="http://schemas.microsoft.com/office/drawing/2014/main" id="{60282422-CD12-4C55-884E-7D7D7DAD78B3}"/>
                </a:ext>
              </a:extLst>
            </p:cNvPr>
            <p:cNvSpPr txBox="1"/>
            <p:nvPr/>
          </p:nvSpPr>
          <p:spPr>
            <a:xfrm>
              <a:off x="13240085" y="6039784"/>
              <a:ext cx="4112735" cy="461665"/>
            </a:xfrm>
            <a:prstGeom prst="rect">
              <a:avLst/>
            </a:prstGeom>
            <a:noFill/>
          </p:spPr>
          <p:txBody>
            <a:bodyPr wrap="square" rtlCol="0">
              <a:spAutoFit/>
            </a:bodyPr>
            <a:lstStyle/>
            <a:p>
              <a:r>
                <a:rPr lang="en-US" sz="2400" b="1" dirty="0">
                  <a:latin typeface="Helvetica Now Text" panose="020B0504030202020204" pitchFamily="34" charset="0"/>
                  <a:hlinkClick r:id="rId3" action="ppaction://hlinksldjump" tooltip="client here for more information">
                    <a:extLst>
                      <a:ext uri="{A12FA001-AC4F-418D-AE19-62706E023703}">
                        <ahyp:hlinkClr xmlns:ahyp="http://schemas.microsoft.com/office/drawing/2018/hyperlinkcolor" val="tx"/>
                      </a:ext>
                    </a:extLst>
                  </a:hlinkClick>
                </a:rPr>
                <a:t>Ayurvedic Treatmen</a:t>
              </a:r>
              <a:r>
                <a:rPr lang="en-US" sz="2400" b="1" u="sng" dirty="0">
                  <a:latin typeface="Helvetica Now Text" panose="020B0504030202020204" pitchFamily="34" charset="0"/>
                </a:rPr>
                <a:t>t </a:t>
              </a:r>
            </a:p>
          </p:txBody>
        </p:sp>
      </p:grpSp>
      <p:sp>
        <p:nvSpPr>
          <p:cNvPr id="101" name="Rectangle 100">
            <a:extLst>
              <a:ext uri="{FF2B5EF4-FFF2-40B4-BE49-F238E27FC236}">
                <a16:creationId xmlns:a16="http://schemas.microsoft.com/office/drawing/2014/main" id="{78432759-1C29-4A23-AEA9-27D4885F51DF}"/>
              </a:ext>
            </a:extLst>
          </p:cNvPr>
          <p:cNvSpPr/>
          <p:nvPr/>
        </p:nvSpPr>
        <p:spPr>
          <a:xfrm>
            <a:off x="23116265" y="5055409"/>
            <a:ext cx="1266148" cy="3605182"/>
          </a:xfrm>
          <a:prstGeom prst="rect">
            <a:avLst/>
          </a:prstGeom>
          <a:solidFill>
            <a:srgbClr val="2628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b="0" i="0" dirty="0">
              <a:solidFill>
                <a:schemeClr val="tx2"/>
              </a:solidFill>
              <a:latin typeface="Helvetica Now Text" panose="020B0504030202020204" pitchFamily="34" charset="77"/>
            </a:endParaRPr>
          </a:p>
        </p:txBody>
      </p:sp>
      <p:pic>
        <p:nvPicPr>
          <p:cNvPr id="102" name="Picture 101">
            <a:hlinkClick r:id="rId4" action="ppaction://hlinksldjump"/>
            <a:extLst>
              <a:ext uri="{FF2B5EF4-FFF2-40B4-BE49-F238E27FC236}">
                <a16:creationId xmlns:a16="http://schemas.microsoft.com/office/drawing/2014/main" id="{A524301F-3596-443B-8064-87EA4E9EAE66}"/>
              </a:ext>
            </a:extLst>
          </p:cNvPr>
          <p:cNvPicPr>
            <a:picLocks noChangeAspect="1"/>
          </p:cNvPicPr>
          <p:nvPr/>
        </p:nvPicPr>
        <p:blipFill>
          <a:blip r:embed="rId5" cstate="email">
            <a:extLst>
              <a:ext uri="{28A0092B-C50C-407E-A947-70E740481C1C}">
                <a14:useLocalDpi xmlns:a14="http://schemas.microsoft.com/office/drawing/2010/main" val="0"/>
              </a:ext>
            </a:extLst>
          </a:blip>
          <a:srcRect/>
          <a:stretch/>
        </p:blipFill>
        <p:spPr>
          <a:xfrm>
            <a:off x="23355708" y="5300717"/>
            <a:ext cx="784898" cy="784898"/>
          </a:xfrm>
          <a:prstGeom prst="rect">
            <a:avLst/>
          </a:prstGeom>
        </p:spPr>
      </p:pic>
      <p:pic>
        <p:nvPicPr>
          <p:cNvPr id="103" name="Picture 102">
            <a:hlinkClick r:id="rId6" action="ppaction://hlinksldjump"/>
            <a:extLst>
              <a:ext uri="{FF2B5EF4-FFF2-40B4-BE49-F238E27FC236}">
                <a16:creationId xmlns:a16="http://schemas.microsoft.com/office/drawing/2014/main" id="{119B34F5-084E-4FB9-B6CD-BB631958A432}"/>
              </a:ext>
            </a:extLst>
          </p:cNvPr>
          <p:cNvPicPr>
            <a:picLocks noChangeAspect="1"/>
          </p:cNvPicPr>
          <p:nvPr/>
        </p:nvPicPr>
        <p:blipFill>
          <a:blip r:embed="rId7" cstate="email">
            <a:extLst>
              <a:ext uri="{28A0092B-C50C-407E-A947-70E740481C1C}">
                <a14:useLocalDpi xmlns:a14="http://schemas.microsoft.com/office/drawing/2010/main" val="0"/>
              </a:ext>
            </a:extLst>
          </a:blip>
          <a:srcRect/>
          <a:stretch/>
        </p:blipFill>
        <p:spPr>
          <a:xfrm>
            <a:off x="23325203" y="6382942"/>
            <a:ext cx="883885" cy="883885"/>
          </a:xfrm>
          <a:prstGeom prst="rect">
            <a:avLst/>
          </a:prstGeom>
        </p:spPr>
      </p:pic>
      <p:pic>
        <p:nvPicPr>
          <p:cNvPr id="104" name="Picture 103">
            <a:hlinkClick r:id="rId8" action="ppaction://hlinksldjump"/>
            <a:extLst>
              <a:ext uri="{FF2B5EF4-FFF2-40B4-BE49-F238E27FC236}">
                <a16:creationId xmlns:a16="http://schemas.microsoft.com/office/drawing/2014/main" id="{67318BEF-98E4-488C-BB7E-54530D84FEE1}"/>
              </a:ext>
            </a:extLst>
          </p:cNvPr>
          <p:cNvPicPr>
            <a:picLocks noChangeAspect="1"/>
          </p:cNvPicPr>
          <p:nvPr/>
        </p:nvPicPr>
        <p:blipFill>
          <a:blip r:embed="rId9" cstate="email">
            <a:extLst>
              <a:ext uri="{28A0092B-C50C-407E-A947-70E740481C1C}">
                <a14:useLocalDpi xmlns:a14="http://schemas.microsoft.com/office/drawing/2010/main" val="0"/>
              </a:ext>
            </a:extLst>
          </a:blip>
          <a:srcRect/>
          <a:stretch/>
        </p:blipFill>
        <p:spPr>
          <a:xfrm>
            <a:off x="23324875" y="7576123"/>
            <a:ext cx="884631" cy="884631"/>
          </a:xfrm>
          <a:prstGeom prst="rect">
            <a:avLst/>
          </a:prstGeom>
        </p:spPr>
      </p:pic>
      <p:cxnSp>
        <p:nvCxnSpPr>
          <p:cNvPr id="105" name="Straight Connector 104">
            <a:extLst>
              <a:ext uri="{FF2B5EF4-FFF2-40B4-BE49-F238E27FC236}">
                <a16:creationId xmlns:a16="http://schemas.microsoft.com/office/drawing/2014/main" id="{96B526EB-A12F-45E9-940B-85A2E64B33A3}"/>
              </a:ext>
            </a:extLst>
          </p:cNvPr>
          <p:cNvCxnSpPr/>
          <p:nvPr/>
        </p:nvCxnSpPr>
        <p:spPr>
          <a:xfrm>
            <a:off x="23215276" y="6295965"/>
            <a:ext cx="1048357" cy="0"/>
          </a:xfrm>
          <a:prstGeom prst="line">
            <a:avLst/>
          </a:prstGeom>
          <a:ln w="25400">
            <a:solidFill>
              <a:srgbClr val="CDDBDE"/>
            </a:solidFill>
            <a:tailEnd type="none" w="lg" len="lg"/>
          </a:ln>
        </p:spPr>
        <p:style>
          <a:lnRef idx="1">
            <a:schemeClr val="accent1"/>
          </a:lnRef>
          <a:fillRef idx="0">
            <a:schemeClr val="accent1"/>
          </a:fillRef>
          <a:effectRef idx="0">
            <a:schemeClr val="accent1"/>
          </a:effectRef>
          <a:fontRef idx="minor">
            <a:schemeClr val="tx1"/>
          </a:fontRef>
        </p:style>
      </p:cxnSp>
      <p:cxnSp>
        <p:nvCxnSpPr>
          <p:cNvPr id="106" name="Straight Connector 105">
            <a:extLst>
              <a:ext uri="{FF2B5EF4-FFF2-40B4-BE49-F238E27FC236}">
                <a16:creationId xmlns:a16="http://schemas.microsoft.com/office/drawing/2014/main" id="{522CEDCC-29F5-46B7-BC3A-5300767BC186}"/>
              </a:ext>
            </a:extLst>
          </p:cNvPr>
          <p:cNvCxnSpPr/>
          <p:nvPr/>
        </p:nvCxnSpPr>
        <p:spPr>
          <a:xfrm>
            <a:off x="23215276" y="7472455"/>
            <a:ext cx="1048357" cy="0"/>
          </a:xfrm>
          <a:prstGeom prst="line">
            <a:avLst/>
          </a:prstGeom>
          <a:ln w="25400">
            <a:solidFill>
              <a:srgbClr val="CDDBDE"/>
            </a:solidFill>
            <a:tailEnd type="none" w="lg" len="lg"/>
          </a:ln>
        </p:spPr>
        <p:style>
          <a:lnRef idx="1">
            <a:schemeClr val="accent1"/>
          </a:lnRef>
          <a:fillRef idx="0">
            <a:schemeClr val="accent1"/>
          </a:fillRef>
          <a:effectRef idx="0">
            <a:schemeClr val="accent1"/>
          </a:effectRef>
          <a:fontRef idx="minor">
            <a:schemeClr val="tx1"/>
          </a:fontRef>
        </p:style>
      </p:cxnSp>
      <p:sp>
        <p:nvSpPr>
          <p:cNvPr id="37" name="TextBox 36">
            <a:extLst>
              <a:ext uri="{FF2B5EF4-FFF2-40B4-BE49-F238E27FC236}">
                <a16:creationId xmlns:a16="http://schemas.microsoft.com/office/drawing/2014/main" id="{E7FF6FEA-0BDC-4061-BCD4-382AE4A1E8F6}"/>
              </a:ext>
            </a:extLst>
          </p:cNvPr>
          <p:cNvSpPr txBox="1"/>
          <p:nvPr/>
        </p:nvSpPr>
        <p:spPr>
          <a:xfrm>
            <a:off x="22696703" y="348547"/>
            <a:ext cx="922122" cy="565853"/>
          </a:xfrm>
          <a:prstGeom prst="rect">
            <a:avLst/>
          </a:prstGeom>
          <a:noFill/>
        </p:spPr>
        <p:txBody>
          <a:bodyPr wrap="square" lIns="0" tIns="0" rIns="0" bIns="0" rtlCol="0">
            <a:noAutofit/>
          </a:bodyPr>
          <a:lstStyle/>
          <a:p>
            <a:pPr marL="0" algn="l">
              <a:lnSpc>
                <a:spcPct val="117000"/>
              </a:lnSpc>
              <a:spcAft>
                <a:spcPts val="1000"/>
              </a:spcAft>
            </a:pPr>
            <a:r>
              <a:rPr lang="en-US" sz="3200" b="1" dirty="0">
                <a:solidFill>
                  <a:srgbClr val="EB0017"/>
                </a:solidFill>
                <a:latin typeface="Helvetica Now Text" panose="020B0504030202020204" pitchFamily="34" charset="77"/>
              </a:rPr>
              <a:t>GMC</a:t>
            </a:r>
            <a:endParaRPr lang="en-IN" sz="3200" b="1" dirty="0">
              <a:solidFill>
                <a:srgbClr val="EB0017"/>
              </a:solidFill>
              <a:latin typeface="Helvetica Now Text" panose="020B0504030202020204" pitchFamily="34" charset="77"/>
            </a:endParaRPr>
          </a:p>
        </p:txBody>
      </p:sp>
      <p:grpSp>
        <p:nvGrpSpPr>
          <p:cNvPr id="8" name="Group 7">
            <a:extLst>
              <a:ext uri="{FF2B5EF4-FFF2-40B4-BE49-F238E27FC236}">
                <a16:creationId xmlns:a16="http://schemas.microsoft.com/office/drawing/2014/main" id="{9A1D8A76-7956-EE86-3053-AF178334AEDF}"/>
              </a:ext>
            </a:extLst>
          </p:cNvPr>
          <p:cNvGrpSpPr/>
          <p:nvPr/>
        </p:nvGrpSpPr>
        <p:grpSpPr>
          <a:xfrm>
            <a:off x="2388730" y="4438461"/>
            <a:ext cx="9101674" cy="960120"/>
            <a:chOff x="2246313" y="8536001"/>
            <a:chExt cx="9205993" cy="966304"/>
          </a:xfrm>
        </p:grpSpPr>
        <p:sp>
          <p:nvSpPr>
            <p:cNvPr id="3" name="Rectangle: Rounded Corners 2">
              <a:extLst>
                <a:ext uri="{FF2B5EF4-FFF2-40B4-BE49-F238E27FC236}">
                  <a16:creationId xmlns:a16="http://schemas.microsoft.com/office/drawing/2014/main" id="{D261A57B-F05F-E3BF-E3B0-CA5F691D98D9}"/>
                </a:ext>
              </a:extLst>
            </p:cNvPr>
            <p:cNvSpPr/>
            <p:nvPr/>
          </p:nvSpPr>
          <p:spPr>
            <a:xfrm>
              <a:off x="2246313" y="8536001"/>
              <a:ext cx="9147277" cy="959938"/>
            </a:xfrm>
            <a:prstGeom prst="roundRect">
              <a:avLst>
                <a:gd name="adj" fmla="val 0"/>
              </a:avLst>
            </a:prstGeom>
            <a:solidFill>
              <a:schemeClr val="bg1"/>
            </a:solidFill>
            <a:ln w="12700">
              <a:solidFill>
                <a:srgbClr val="CDDBD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400" b="1" dirty="0">
                <a:solidFill>
                  <a:schemeClr val="tx1"/>
                </a:solidFill>
                <a:latin typeface="Helvetica Now Text" panose="020B0504030202020204" pitchFamily="34" charset="0"/>
              </a:endParaRPr>
            </a:p>
          </p:txBody>
        </p:sp>
        <p:sp>
          <p:nvSpPr>
            <p:cNvPr id="6" name="Rectangle: Rounded Corners 5">
              <a:extLst>
                <a:ext uri="{FF2B5EF4-FFF2-40B4-BE49-F238E27FC236}">
                  <a16:creationId xmlns:a16="http://schemas.microsoft.com/office/drawing/2014/main" id="{D9A0E3CA-0373-E26A-0138-6FFB8773031B}"/>
                </a:ext>
              </a:extLst>
            </p:cNvPr>
            <p:cNvSpPr/>
            <p:nvPr/>
          </p:nvSpPr>
          <p:spPr>
            <a:xfrm>
              <a:off x="6908231" y="8542367"/>
              <a:ext cx="4544075" cy="959938"/>
            </a:xfrm>
            <a:prstGeom prst="roundRect">
              <a:avLst>
                <a:gd name="adj" fmla="val 0"/>
              </a:avLst>
            </a:prstGeom>
            <a:solidFill>
              <a:srgbClr val="CDDB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a:solidFill>
                    <a:schemeClr val="tx1"/>
                  </a:solidFill>
                  <a:latin typeface="Helvetica Now Text" panose="020B0504030202020204" pitchFamily="34" charset="0"/>
                </a:rPr>
                <a:t>Covered up to INR 40,000/-</a:t>
              </a:r>
            </a:p>
          </p:txBody>
        </p:sp>
      </p:grpSp>
      <p:grpSp>
        <p:nvGrpSpPr>
          <p:cNvPr id="31" name="Group 30">
            <a:extLst>
              <a:ext uri="{FF2B5EF4-FFF2-40B4-BE49-F238E27FC236}">
                <a16:creationId xmlns:a16="http://schemas.microsoft.com/office/drawing/2014/main" id="{CFA4FE45-B7B7-1657-6D7D-81F98A5DBD63}"/>
              </a:ext>
            </a:extLst>
          </p:cNvPr>
          <p:cNvGrpSpPr/>
          <p:nvPr/>
        </p:nvGrpSpPr>
        <p:grpSpPr>
          <a:xfrm>
            <a:off x="12858268" y="3098786"/>
            <a:ext cx="9175745" cy="960120"/>
            <a:chOff x="12970688" y="4474104"/>
            <a:chExt cx="9175745" cy="959940"/>
          </a:xfrm>
        </p:grpSpPr>
        <p:sp>
          <p:nvSpPr>
            <p:cNvPr id="93" name="Rectangle: Rounded Corners 92">
              <a:extLst>
                <a:ext uri="{FF2B5EF4-FFF2-40B4-BE49-F238E27FC236}">
                  <a16:creationId xmlns:a16="http://schemas.microsoft.com/office/drawing/2014/main" id="{AA9A6868-4F6A-42E8-8B39-EE097F5343E9}"/>
                </a:ext>
              </a:extLst>
            </p:cNvPr>
            <p:cNvSpPr/>
            <p:nvPr/>
          </p:nvSpPr>
          <p:spPr>
            <a:xfrm>
              <a:off x="12970688" y="4474106"/>
              <a:ext cx="9175744" cy="959938"/>
            </a:xfrm>
            <a:prstGeom prst="roundRect">
              <a:avLst>
                <a:gd name="adj" fmla="val 0"/>
              </a:avLst>
            </a:prstGeom>
            <a:solidFill>
              <a:schemeClr val="bg1"/>
            </a:solidFill>
            <a:ln w="12700">
              <a:solidFill>
                <a:srgbClr val="CDDBD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b="1" dirty="0">
                <a:latin typeface="Arial" panose="020B0604020202020204" pitchFamily="34" charset="0"/>
              </a:endParaRPr>
            </a:p>
          </p:txBody>
        </p:sp>
        <p:sp>
          <p:nvSpPr>
            <p:cNvPr id="98" name="TextBox 97">
              <a:extLst>
                <a:ext uri="{FF2B5EF4-FFF2-40B4-BE49-F238E27FC236}">
                  <a16:creationId xmlns:a16="http://schemas.microsoft.com/office/drawing/2014/main" id="{55980B74-BA95-43CC-B43E-C4CE2A69053A}"/>
                </a:ext>
              </a:extLst>
            </p:cNvPr>
            <p:cNvSpPr txBox="1"/>
            <p:nvPr/>
          </p:nvSpPr>
          <p:spPr>
            <a:xfrm>
              <a:off x="13240085" y="4810406"/>
              <a:ext cx="5006882" cy="461665"/>
            </a:xfrm>
            <a:prstGeom prst="rect">
              <a:avLst/>
            </a:prstGeom>
            <a:noFill/>
          </p:spPr>
          <p:txBody>
            <a:bodyPr wrap="square" rtlCol="0">
              <a:spAutoFit/>
            </a:bodyPr>
            <a:lstStyle/>
            <a:p>
              <a:r>
                <a:rPr lang="en-US" sz="2400" b="1" u="sng" dirty="0">
                  <a:latin typeface="Helvetica Now Text" panose="020B0504030202020204" pitchFamily="34" charset="0"/>
                </a:rPr>
                <a:t>Domiciliary hospitalization</a:t>
              </a:r>
            </a:p>
          </p:txBody>
        </p:sp>
        <p:sp>
          <p:nvSpPr>
            <p:cNvPr id="12" name="Rectangle: Rounded Corners 11">
              <a:extLst>
                <a:ext uri="{FF2B5EF4-FFF2-40B4-BE49-F238E27FC236}">
                  <a16:creationId xmlns:a16="http://schemas.microsoft.com/office/drawing/2014/main" id="{3755891F-FEE1-72E3-846D-D78D0AE9B423}"/>
                </a:ext>
              </a:extLst>
            </p:cNvPr>
            <p:cNvSpPr/>
            <p:nvPr/>
          </p:nvSpPr>
          <p:spPr>
            <a:xfrm>
              <a:off x="17829307" y="4474104"/>
              <a:ext cx="4317126" cy="959938"/>
            </a:xfrm>
            <a:prstGeom prst="roundRect">
              <a:avLst>
                <a:gd name="adj" fmla="val 0"/>
              </a:avLst>
            </a:prstGeom>
            <a:solidFill>
              <a:srgbClr val="5D6D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a:solidFill>
                    <a:schemeClr val="bg1"/>
                  </a:solidFill>
                  <a:latin typeface="Helvetica Now Text" panose="020B0504030202020204" pitchFamily="34" charset="0"/>
                </a:rPr>
                <a:t>Not Covered</a:t>
              </a:r>
            </a:p>
          </p:txBody>
        </p:sp>
      </p:grpSp>
      <p:sp>
        <p:nvSpPr>
          <p:cNvPr id="16" name="TextBox 15">
            <a:extLst>
              <a:ext uri="{FF2B5EF4-FFF2-40B4-BE49-F238E27FC236}">
                <a16:creationId xmlns:a16="http://schemas.microsoft.com/office/drawing/2014/main" id="{8B52A9ED-8D08-CCD5-BD7F-E04707745FF1}"/>
              </a:ext>
            </a:extLst>
          </p:cNvPr>
          <p:cNvSpPr txBox="1"/>
          <p:nvPr/>
        </p:nvSpPr>
        <p:spPr>
          <a:xfrm>
            <a:off x="2671469" y="4784683"/>
            <a:ext cx="4621595" cy="461665"/>
          </a:xfrm>
          <a:prstGeom prst="rect">
            <a:avLst/>
          </a:prstGeom>
          <a:noFill/>
        </p:spPr>
        <p:txBody>
          <a:bodyPr wrap="square" rtlCol="0">
            <a:spAutoFit/>
          </a:bodyPr>
          <a:lstStyle/>
          <a:p>
            <a:r>
              <a:rPr lang="en-IN" sz="2400" b="1" u="sng" dirty="0">
                <a:latin typeface="Helvetica Now Text" panose="020B0504030202020204" pitchFamily="34" charset="0"/>
              </a:rPr>
              <a:t>Piles</a:t>
            </a:r>
            <a:endParaRPr lang="en-US" sz="2400" b="1" u="sng" dirty="0">
              <a:latin typeface="Helvetica Now Text" panose="020B0504030202020204" pitchFamily="34" charset="0"/>
            </a:endParaRPr>
          </a:p>
        </p:txBody>
      </p:sp>
      <p:grpSp>
        <p:nvGrpSpPr>
          <p:cNvPr id="34" name="Group 33">
            <a:extLst>
              <a:ext uri="{FF2B5EF4-FFF2-40B4-BE49-F238E27FC236}">
                <a16:creationId xmlns:a16="http://schemas.microsoft.com/office/drawing/2014/main" id="{B4B149B9-FEE6-8294-A678-7D03807A5F3E}"/>
              </a:ext>
            </a:extLst>
          </p:cNvPr>
          <p:cNvGrpSpPr/>
          <p:nvPr/>
        </p:nvGrpSpPr>
        <p:grpSpPr>
          <a:xfrm>
            <a:off x="12880569" y="7179110"/>
            <a:ext cx="9189720" cy="950127"/>
            <a:chOff x="2333286" y="7454555"/>
            <a:chExt cx="9175744" cy="1210399"/>
          </a:xfrm>
        </p:grpSpPr>
        <p:sp>
          <p:nvSpPr>
            <p:cNvPr id="35" name="Rectangle: Rounded Corners 34">
              <a:extLst>
                <a:ext uri="{FF2B5EF4-FFF2-40B4-BE49-F238E27FC236}">
                  <a16:creationId xmlns:a16="http://schemas.microsoft.com/office/drawing/2014/main" id="{01D5DCBB-EC81-9AC2-5D33-9E945BB4F561}"/>
                </a:ext>
              </a:extLst>
            </p:cNvPr>
            <p:cNvSpPr/>
            <p:nvPr/>
          </p:nvSpPr>
          <p:spPr>
            <a:xfrm>
              <a:off x="2333286" y="7454555"/>
              <a:ext cx="9175744" cy="1210399"/>
            </a:xfrm>
            <a:prstGeom prst="roundRect">
              <a:avLst>
                <a:gd name="adj" fmla="val 0"/>
              </a:avLst>
            </a:prstGeom>
            <a:solidFill>
              <a:schemeClr val="bg1"/>
            </a:solidFill>
            <a:ln w="12700">
              <a:solidFill>
                <a:srgbClr val="CDDBD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400" b="1" dirty="0">
                <a:solidFill>
                  <a:schemeClr val="tx1"/>
                </a:solidFill>
                <a:latin typeface="Helvetica Now Text" panose="020B0504030202020204" pitchFamily="34" charset="0"/>
              </a:endParaRPr>
            </a:p>
          </p:txBody>
        </p:sp>
        <p:sp>
          <p:nvSpPr>
            <p:cNvPr id="36" name="TextBox 35">
              <a:extLst>
                <a:ext uri="{FF2B5EF4-FFF2-40B4-BE49-F238E27FC236}">
                  <a16:creationId xmlns:a16="http://schemas.microsoft.com/office/drawing/2014/main" id="{74422FA9-1146-3817-AD44-7B17B7A69731}"/>
                </a:ext>
              </a:extLst>
            </p:cNvPr>
            <p:cNvSpPr txBox="1"/>
            <p:nvPr/>
          </p:nvSpPr>
          <p:spPr>
            <a:xfrm>
              <a:off x="2602274" y="7651085"/>
              <a:ext cx="5175223" cy="588131"/>
            </a:xfrm>
            <a:prstGeom prst="rect">
              <a:avLst/>
            </a:prstGeom>
            <a:noFill/>
          </p:spPr>
          <p:txBody>
            <a:bodyPr wrap="square" rtlCol="0">
              <a:spAutoFit/>
            </a:bodyPr>
            <a:lstStyle/>
            <a:p>
              <a:r>
                <a:rPr lang="en-US" sz="2400" b="1" u="sng" dirty="0">
                  <a:latin typeface="Helvetica Now Text" panose="020B0504030202020204" pitchFamily="34" charset="0"/>
                </a:rPr>
                <a:t>Advance Treatment</a:t>
              </a:r>
              <a:r>
                <a:rPr lang="en-US" sz="2400" b="1" dirty="0">
                  <a:latin typeface="Helvetica Now Text" panose="020B0504030202020204" pitchFamily="34" charset="0"/>
                </a:rPr>
                <a:t>	</a:t>
              </a:r>
            </a:p>
          </p:txBody>
        </p:sp>
        <p:sp>
          <p:nvSpPr>
            <p:cNvPr id="38" name="Rectangle: Rounded Corners 37">
              <a:extLst>
                <a:ext uri="{FF2B5EF4-FFF2-40B4-BE49-F238E27FC236}">
                  <a16:creationId xmlns:a16="http://schemas.microsoft.com/office/drawing/2014/main" id="{D81B2D7E-A5C6-6440-DBDD-6976F691A3A4}"/>
                </a:ext>
              </a:extLst>
            </p:cNvPr>
            <p:cNvSpPr/>
            <p:nvPr/>
          </p:nvSpPr>
          <p:spPr>
            <a:xfrm>
              <a:off x="7184517" y="7470236"/>
              <a:ext cx="4324513" cy="1194717"/>
            </a:xfrm>
            <a:prstGeom prst="roundRect">
              <a:avLst>
                <a:gd name="adj" fmla="val 0"/>
              </a:avLst>
            </a:prstGeom>
            <a:solidFill>
              <a:srgbClr val="CDDB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a:solidFill>
                    <a:schemeClr val="tx1"/>
                  </a:solidFill>
                  <a:latin typeface="Helvetica Now Text" panose="020B0504030202020204" pitchFamily="34" charset="0"/>
                </a:rPr>
                <a:t>*Covered</a:t>
              </a:r>
            </a:p>
          </p:txBody>
        </p:sp>
      </p:grpSp>
      <p:grpSp>
        <p:nvGrpSpPr>
          <p:cNvPr id="7" name="Group 6">
            <a:extLst>
              <a:ext uri="{FF2B5EF4-FFF2-40B4-BE49-F238E27FC236}">
                <a16:creationId xmlns:a16="http://schemas.microsoft.com/office/drawing/2014/main" id="{10CCCE41-FAE9-E9E6-296C-BAE26A3BA169}"/>
              </a:ext>
            </a:extLst>
          </p:cNvPr>
          <p:cNvGrpSpPr/>
          <p:nvPr/>
        </p:nvGrpSpPr>
        <p:grpSpPr>
          <a:xfrm>
            <a:off x="12835966" y="5911604"/>
            <a:ext cx="9287464" cy="950127"/>
            <a:chOff x="2333286" y="7454555"/>
            <a:chExt cx="9175744" cy="1210399"/>
          </a:xfrm>
        </p:grpSpPr>
        <p:sp>
          <p:nvSpPr>
            <p:cNvPr id="9" name="Rectangle: Rounded Corners 8">
              <a:extLst>
                <a:ext uri="{FF2B5EF4-FFF2-40B4-BE49-F238E27FC236}">
                  <a16:creationId xmlns:a16="http://schemas.microsoft.com/office/drawing/2014/main" id="{924879C3-731A-8312-B507-5EBEA69898ED}"/>
                </a:ext>
              </a:extLst>
            </p:cNvPr>
            <p:cNvSpPr/>
            <p:nvPr/>
          </p:nvSpPr>
          <p:spPr>
            <a:xfrm>
              <a:off x="2333286" y="7454555"/>
              <a:ext cx="9175744" cy="1210399"/>
            </a:xfrm>
            <a:prstGeom prst="roundRect">
              <a:avLst>
                <a:gd name="adj" fmla="val 0"/>
              </a:avLst>
            </a:prstGeom>
            <a:solidFill>
              <a:schemeClr val="bg1"/>
            </a:solidFill>
            <a:ln w="12700">
              <a:solidFill>
                <a:srgbClr val="CDDBD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400" b="1" dirty="0">
                <a:solidFill>
                  <a:schemeClr val="tx1"/>
                </a:solidFill>
                <a:latin typeface="Helvetica Now Text" panose="020B0504030202020204" pitchFamily="34" charset="0"/>
              </a:endParaRPr>
            </a:p>
          </p:txBody>
        </p:sp>
        <p:sp>
          <p:nvSpPr>
            <p:cNvPr id="13" name="TextBox 12">
              <a:extLst>
                <a:ext uri="{FF2B5EF4-FFF2-40B4-BE49-F238E27FC236}">
                  <a16:creationId xmlns:a16="http://schemas.microsoft.com/office/drawing/2014/main" id="{35CC7BA0-DA57-61A0-FBDF-3E6EED246446}"/>
                </a:ext>
              </a:extLst>
            </p:cNvPr>
            <p:cNvSpPr txBox="1"/>
            <p:nvPr/>
          </p:nvSpPr>
          <p:spPr>
            <a:xfrm>
              <a:off x="2599442" y="7702016"/>
              <a:ext cx="5278430" cy="588131"/>
            </a:xfrm>
            <a:prstGeom prst="rect">
              <a:avLst/>
            </a:prstGeom>
            <a:noFill/>
          </p:spPr>
          <p:txBody>
            <a:bodyPr wrap="square" rtlCol="0">
              <a:spAutoFit/>
            </a:bodyPr>
            <a:lstStyle/>
            <a:p>
              <a:r>
                <a:rPr lang="en-US" sz="2400" b="1" u="sng" dirty="0">
                  <a:latin typeface="Helvetica Now Text" panose="020B0504030202020204" pitchFamily="34" charset="0"/>
                </a:rPr>
                <a:t>Oral Chemotherapy</a:t>
              </a:r>
              <a:endParaRPr lang="en-US" sz="2400" b="1" dirty="0">
                <a:latin typeface="Helvetica Now Text" panose="020B0504030202020204" pitchFamily="34" charset="0"/>
              </a:endParaRPr>
            </a:p>
          </p:txBody>
        </p:sp>
        <p:sp>
          <p:nvSpPr>
            <p:cNvPr id="14" name="Rectangle: Rounded Corners 13">
              <a:extLst>
                <a:ext uri="{FF2B5EF4-FFF2-40B4-BE49-F238E27FC236}">
                  <a16:creationId xmlns:a16="http://schemas.microsoft.com/office/drawing/2014/main" id="{80048C32-7721-28D7-29D3-19230DABC4A2}"/>
                </a:ext>
              </a:extLst>
            </p:cNvPr>
            <p:cNvSpPr/>
            <p:nvPr/>
          </p:nvSpPr>
          <p:spPr>
            <a:xfrm>
              <a:off x="7091117" y="7454555"/>
              <a:ext cx="4395880" cy="1181980"/>
            </a:xfrm>
            <a:prstGeom prst="roundRect">
              <a:avLst>
                <a:gd name="adj" fmla="val 0"/>
              </a:avLst>
            </a:prstGeom>
            <a:solidFill>
              <a:srgbClr val="CDDB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a:solidFill>
                    <a:schemeClr val="tx1"/>
                  </a:solidFill>
                  <a:latin typeface="Helvetica Now Text" panose="020B0504030202020204" pitchFamily="34" charset="0"/>
                </a:rPr>
                <a:t>Covered</a:t>
              </a:r>
            </a:p>
          </p:txBody>
        </p:sp>
      </p:grpSp>
      <p:sp>
        <p:nvSpPr>
          <p:cNvPr id="44" name="Rectangle: Rounded Corners 43">
            <a:extLst>
              <a:ext uri="{FF2B5EF4-FFF2-40B4-BE49-F238E27FC236}">
                <a16:creationId xmlns:a16="http://schemas.microsoft.com/office/drawing/2014/main" id="{2E226119-F6C6-BC02-587A-20EB32447FE9}"/>
              </a:ext>
            </a:extLst>
          </p:cNvPr>
          <p:cNvSpPr/>
          <p:nvPr/>
        </p:nvSpPr>
        <p:spPr>
          <a:xfrm>
            <a:off x="2241905" y="11445698"/>
            <a:ext cx="19804620" cy="830997"/>
          </a:xfrm>
          <a:prstGeom prst="roundRect">
            <a:avLst>
              <a:gd name="adj" fmla="val 0"/>
            </a:avLst>
          </a:prstGeom>
          <a:solidFill>
            <a:srgbClr val="007585"/>
          </a:solidFill>
        </p:spPr>
        <p:txBody>
          <a:bodyPr wrap="square">
            <a:spAutoFit/>
          </a:bodyPr>
          <a:lstStyle/>
          <a:p>
            <a:r>
              <a:rPr lang="en-US" sz="2400" b="1" dirty="0">
                <a:solidFill>
                  <a:schemeClr val="bg1"/>
                </a:solidFill>
                <a:latin typeface="Helvetica Now Text" panose="020B0504030202020204" pitchFamily="34" charset="0"/>
              </a:rPr>
              <a:t>Benefit descriptions in this benefit manual are to be treated as indicative only.</a:t>
            </a:r>
          </a:p>
          <a:p>
            <a:r>
              <a:rPr lang="en-US" sz="2400" b="1" dirty="0">
                <a:solidFill>
                  <a:schemeClr val="bg1"/>
                </a:solidFill>
                <a:latin typeface="Helvetica Now Text" panose="020B0504030202020204" pitchFamily="34" charset="0"/>
              </a:rPr>
              <a:t>For a complete list of benefits and exclusions, please also refer to the policy document.</a:t>
            </a:r>
          </a:p>
        </p:txBody>
      </p:sp>
      <p:sp>
        <p:nvSpPr>
          <p:cNvPr id="46" name="Rectangle: Rounded Corners 45">
            <a:extLst>
              <a:ext uri="{FF2B5EF4-FFF2-40B4-BE49-F238E27FC236}">
                <a16:creationId xmlns:a16="http://schemas.microsoft.com/office/drawing/2014/main" id="{996DA95B-2C87-462B-8B36-53E87FD23082}"/>
              </a:ext>
            </a:extLst>
          </p:cNvPr>
          <p:cNvSpPr/>
          <p:nvPr/>
        </p:nvSpPr>
        <p:spPr>
          <a:xfrm>
            <a:off x="2388730" y="5722341"/>
            <a:ext cx="9018431" cy="960120"/>
          </a:xfrm>
          <a:prstGeom prst="roundRect">
            <a:avLst>
              <a:gd name="adj" fmla="val 0"/>
            </a:avLst>
          </a:prstGeom>
          <a:solidFill>
            <a:schemeClr val="bg1"/>
          </a:solidFill>
          <a:ln w="12700">
            <a:solidFill>
              <a:srgbClr val="CDDBD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a:latin typeface="Arial" panose="020B0604020202020204" pitchFamily="34" charset="0"/>
            </a:endParaRPr>
          </a:p>
        </p:txBody>
      </p:sp>
      <p:sp>
        <p:nvSpPr>
          <p:cNvPr id="47" name="Rectangle: Rounded Corners 46">
            <a:extLst>
              <a:ext uri="{FF2B5EF4-FFF2-40B4-BE49-F238E27FC236}">
                <a16:creationId xmlns:a16="http://schemas.microsoft.com/office/drawing/2014/main" id="{F8545E20-E369-4E40-B089-D05BDEE3E844}"/>
              </a:ext>
            </a:extLst>
          </p:cNvPr>
          <p:cNvSpPr/>
          <p:nvPr/>
        </p:nvSpPr>
        <p:spPr>
          <a:xfrm>
            <a:off x="6990933" y="5742443"/>
            <a:ext cx="4460832" cy="960120"/>
          </a:xfrm>
          <a:prstGeom prst="roundRect">
            <a:avLst>
              <a:gd name="adj" fmla="val 0"/>
            </a:avLst>
          </a:prstGeom>
          <a:solidFill>
            <a:srgbClr val="CDDB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a:solidFill>
                  <a:schemeClr val="tx1"/>
                </a:solidFill>
                <a:latin typeface="Helvetica Now Text" panose="020B0504030202020204" pitchFamily="34" charset="0"/>
              </a:rPr>
              <a:t>Covered up to INR 30,000/- per eye</a:t>
            </a:r>
          </a:p>
        </p:txBody>
      </p:sp>
      <p:sp>
        <p:nvSpPr>
          <p:cNvPr id="69" name="TextBox 68">
            <a:extLst>
              <a:ext uri="{FF2B5EF4-FFF2-40B4-BE49-F238E27FC236}">
                <a16:creationId xmlns:a16="http://schemas.microsoft.com/office/drawing/2014/main" id="{1B1C45CF-FBAE-4B66-A767-6C9007CBB96D}"/>
              </a:ext>
            </a:extLst>
          </p:cNvPr>
          <p:cNvSpPr txBox="1"/>
          <p:nvPr/>
        </p:nvSpPr>
        <p:spPr>
          <a:xfrm>
            <a:off x="2671469" y="6094482"/>
            <a:ext cx="4512512" cy="461665"/>
          </a:xfrm>
          <a:prstGeom prst="rect">
            <a:avLst/>
          </a:prstGeom>
          <a:noFill/>
        </p:spPr>
        <p:txBody>
          <a:bodyPr wrap="square" rtlCol="0">
            <a:spAutoFit/>
          </a:bodyPr>
          <a:lstStyle/>
          <a:p>
            <a:r>
              <a:rPr lang="en-IN" sz="2400" b="1" u="sng" dirty="0">
                <a:latin typeface="Helvetica Now Text" panose="020B0504030202020204" pitchFamily="34" charset="0"/>
              </a:rPr>
              <a:t>Cataract expenses</a:t>
            </a:r>
            <a:endParaRPr lang="en-US" sz="2400" b="1" dirty="0">
              <a:latin typeface="Helvetica Now Text" panose="020B0504030202020204" pitchFamily="34" charset="0"/>
            </a:endParaRPr>
          </a:p>
        </p:txBody>
      </p:sp>
      <p:sp>
        <p:nvSpPr>
          <p:cNvPr id="48" name="Rectangle: Rounded Corners 47">
            <a:extLst>
              <a:ext uri="{FF2B5EF4-FFF2-40B4-BE49-F238E27FC236}">
                <a16:creationId xmlns:a16="http://schemas.microsoft.com/office/drawing/2014/main" id="{44527F3C-8334-89D8-6261-FD1FFFA3363F}"/>
              </a:ext>
            </a:extLst>
          </p:cNvPr>
          <p:cNvSpPr/>
          <p:nvPr/>
        </p:nvSpPr>
        <p:spPr>
          <a:xfrm>
            <a:off x="2388730" y="7066608"/>
            <a:ext cx="9042959" cy="960120"/>
          </a:xfrm>
          <a:prstGeom prst="roundRect">
            <a:avLst>
              <a:gd name="adj" fmla="val 0"/>
            </a:avLst>
          </a:prstGeom>
          <a:solidFill>
            <a:schemeClr val="bg1"/>
          </a:solidFill>
          <a:ln w="12700">
            <a:solidFill>
              <a:srgbClr val="CDDBD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a:latin typeface="Arial" panose="020B0604020202020204" pitchFamily="34" charset="0"/>
            </a:endParaRPr>
          </a:p>
        </p:txBody>
      </p:sp>
      <p:sp>
        <p:nvSpPr>
          <p:cNvPr id="49" name="Rectangle: Rounded Corners 48">
            <a:extLst>
              <a:ext uri="{FF2B5EF4-FFF2-40B4-BE49-F238E27FC236}">
                <a16:creationId xmlns:a16="http://schemas.microsoft.com/office/drawing/2014/main" id="{0AE1FE20-6275-F662-BAD4-BE4815D17C7F}"/>
              </a:ext>
            </a:extLst>
          </p:cNvPr>
          <p:cNvSpPr/>
          <p:nvPr/>
        </p:nvSpPr>
        <p:spPr>
          <a:xfrm>
            <a:off x="6939529" y="7121659"/>
            <a:ext cx="4506577" cy="960120"/>
          </a:xfrm>
          <a:prstGeom prst="roundRect">
            <a:avLst>
              <a:gd name="adj" fmla="val 0"/>
            </a:avLst>
          </a:prstGeom>
          <a:solidFill>
            <a:srgbClr val="CDDB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a:solidFill>
                  <a:schemeClr val="tx1"/>
                </a:solidFill>
                <a:latin typeface="Helvetica Now Text" panose="020B0504030202020204" pitchFamily="34" charset="0"/>
              </a:rPr>
              <a:t>Covered up to INR 40,000/-</a:t>
            </a:r>
          </a:p>
        </p:txBody>
      </p:sp>
      <p:sp>
        <p:nvSpPr>
          <p:cNvPr id="50" name="TextBox 49">
            <a:extLst>
              <a:ext uri="{FF2B5EF4-FFF2-40B4-BE49-F238E27FC236}">
                <a16:creationId xmlns:a16="http://schemas.microsoft.com/office/drawing/2014/main" id="{7240945A-376E-7FDD-B269-844E0F115B52}"/>
              </a:ext>
            </a:extLst>
          </p:cNvPr>
          <p:cNvSpPr txBox="1"/>
          <p:nvPr/>
        </p:nvSpPr>
        <p:spPr>
          <a:xfrm>
            <a:off x="2671469" y="7403865"/>
            <a:ext cx="4512512" cy="461665"/>
          </a:xfrm>
          <a:prstGeom prst="rect">
            <a:avLst/>
          </a:prstGeom>
          <a:noFill/>
        </p:spPr>
        <p:txBody>
          <a:bodyPr wrap="square" rtlCol="0">
            <a:spAutoFit/>
          </a:bodyPr>
          <a:lstStyle/>
          <a:p>
            <a:r>
              <a:rPr lang="en-US" sz="2400" b="1" u="sng" dirty="0">
                <a:latin typeface="Helvetica Now Text" panose="020B0504030202020204" pitchFamily="34" charset="0"/>
              </a:rPr>
              <a:t>Fistula</a:t>
            </a:r>
          </a:p>
        </p:txBody>
      </p:sp>
      <p:grpSp>
        <p:nvGrpSpPr>
          <p:cNvPr id="51" name="Group 50">
            <a:extLst>
              <a:ext uri="{FF2B5EF4-FFF2-40B4-BE49-F238E27FC236}">
                <a16:creationId xmlns:a16="http://schemas.microsoft.com/office/drawing/2014/main" id="{36C18022-7911-EED7-29F3-F936668003D9}"/>
              </a:ext>
            </a:extLst>
          </p:cNvPr>
          <p:cNvGrpSpPr/>
          <p:nvPr/>
        </p:nvGrpSpPr>
        <p:grpSpPr>
          <a:xfrm>
            <a:off x="2388731" y="8446859"/>
            <a:ext cx="9057375" cy="960120"/>
            <a:chOff x="12970688" y="3131786"/>
            <a:chExt cx="9215368" cy="988245"/>
          </a:xfrm>
        </p:grpSpPr>
        <p:sp>
          <p:nvSpPr>
            <p:cNvPr id="52" name="Rectangle: Rounded Corners 51">
              <a:extLst>
                <a:ext uri="{FF2B5EF4-FFF2-40B4-BE49-F238E27FC236}">
                  <a16:creationId xmlns:a16="http://schemas.microsoft.com/office/drawing/2014/main" id="{41790A43-2207-9FC4-5319-C1518994DEFA}"/>
                </a:ext>
              </a:extLst>
            </p:cNvPr>
            <p:cNvSpPr/>
            <p:nvPr/>
          </p:nvSpPr>
          <p:spPr>
            <a:xfrm>
              <a:off x="12970688" y="3131786"/>
              <a:ext cx="9175744" cy="959938"/>
            </a:xfrm>
            <a:prstGeom prst="roundRect">
              <a:avLst>
                <a:gd name="adj" fmla="val 0"/>
              </a:avLst>
            </a:prstGeom>
            <a:solidFill>
              <a:schemeClr val="bg1"/>
            </a:solidFill>
            <a:ln w="12700">
              <a:solidFill>
                <a:srgbClr val="CDDBD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b="1" dirty="0">
                <a:latin typeface="Arial" panose="020B0604020202020204" pitchFamily="34" charset="0"/>
              </a:endParaRPr>
            </a:p>
          </p:txBody>
        </p:sp>
        <p:sp>
          <p:nvSpPr>
            <p:cNvPr id="53" name="Rectangle: Rounded Corners 52">
              <a:extLst>
                <a:ext uri="{FF2B5EF4-FFF2-40B4-BE49-F238E27FC236}">
                  <a16:creationId xmlns:a16="http://schemas.microsoft.com/office/drawing/2014/main" id="{CD6718BC-4F42-7CC1-6EA3-FD82A86DE5F3}"/>
                </a:ext>
              </a:extLst>
            </p:cNvPr>
            <p:cNvSpPr/>
            <p:nvPr/>
          </p:nvSpPr>
          <p:spPr>
            <a:xfrm>
              <a:off x="17446660" y="3160093"/>
              <a:ext cx="4739396" cy="959938"/>
            </a:xfrm>
            <a:prstGeom prst="roundRect">
              <a:avLst>
                <a:gd name="adj" fmla="val 0"/>
              </a:avLst>
            </a:prstGeom>
            <a:solidFill>
              <a:srgbClr val="CDDB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a:solidFill>
                    <a:schemeClr val="tx1"/>
                  </a:solidFill>
                  <a:latin typeface="Helvetica Now Text" panose="020B0504030202020204" pitchFamily="34" charset="0"/>
                </a:rPr>
                <a:t>Covered up to INR 60,000/-</a:t>
              </a:r>
            </a:p>
          </p:txBody>
        </p:sp>
        <p:sp>
          <p:nvSpPr>
            <p:cNvPr id="54" name="TextBox 53">
              <a:extLst>
                <a:ext uri="{FF2B5EF4-FFF2-40B4-BE49-F238E27FC236}">
                  <a16:creationId xmlns:a16="http://schemas.microsoft.com/office/drawing/2014/main" id="{AE1145A1-36E8-E8FF-D672-ACA50C8685C0}"/>
                </a:ext>
              </a:extLst>
            </p:cNvPr>
            <p:cNvSpPr txBox="1"/>
            <p:nvPr/>
          </p:nvSpPr>
          <p:spPr>
            <a:xfrm>
              <a:off x="13248904" y="3414109"/>
              <a:ext cx="2348274" cy="475189"/>
            </a:xfrm>
            <a:prstGeom prst="rect">
              <a:avLst/>
            </a:prstGeom>
            <a:noFill/>
          </p:spPr>
          <p:txBody>
            <a:bodyPr wrap="square" rtlCol="0">
              <a:spAutoFit/>
            </a:bodyPr>
            <a:lstStyle/>
            <a:p>
              <a:r>
                <a:rPr lang="en-US" sz="2400" b="1" u="sng" dirty="0">
                  <a:latin typeface="Helvetica Now Text" panose="020B0504030202020204" pitchFamily="34" charset="0"/>
                </a:rPr>
                <a:t>Hysterectomy</a:t>
              </a:r>
            </a:p>
          </p:txBody>
        </p:sp>
      </p:grpSp>
      <p:sp>
        <p:nvSpPr>
          <p:cNvPr id="15" name="TextBox 14">
            <a:extLst>
              <a:ext uri="{FF2B5EF4-FFF2-40B4-BE49-F238E27FC236}">
                <a16:creationId xmlns:a16="http://schemas.microsoft.com/office/drawing/2014/main" id="{89D5ABF1-F140-22EE-38CC-763ECCC43453}"/>
              </a:ext>
            </a:extLst>
          </p:cNvPr>
          <p:cNvSpPr txBox="1"/>
          <p:nvPr/>
        </p:nvSpPr>
        <p:spPr>
          <a:xfrm>
            <a:off x="2325024" y="12493147"/>
            <a:ext cx="19944000" cy="400110"/>
          </a:xfrm>
          <a:prstGeom prst="rect">
            <a:avLst/>
          </a:prstGeom>
          <a:noFill/>
        </p:spPr>
        <p:txBody>
          <a:bodyPr wrap="square">
            <a:spAutoFit/>
          </a:bodyPr>
          <a:lstStyle/>
          <a:p>
            <a:r>
              <a:rPr lang="en-IN" sz="2000" dirty="0">
                <a:latin typeface="Helvetica Now Text" panose="020B0504030202020204" pitchFamily="34" charset="0"/>
              </a:rPr>
              <a:t>* Advance treatment has 50% Co Pay on the admissible amount</a:t>
            </a:r>
            <a:endParaRPr lang="en-US" sz="2000" dirty="0">
              <a:latin typeface="Helvetica Now Text" panose="020B0504030202020204" pitchFamily="34" charset="0"/>
            </a:endParaRPr>
          </a:p>
        </p:txBody>
      </p:sp>
    </p:spTree>
    <p:extLst>
      <p:ext uri="{BB962C8B-B14F-4D97-AF65-F5344CB8AC3E}">
        <p14:creationId xmlns:p14="http://schemas.microsoft.com/office/powerpoint/2010/main" val="18501771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Rounded Corners 12">
            <a:extLst>
              <a:ext uri="{FF2B5EF4-FFF2-40B4-BE49-F238E27FC236}">
                <a16:creationId xmlns:a16="http://schemas.microsoft.com/office/drawing/2014/main" id="{B6CCA7FA-E277-4D43-865D-9D34B224BE72}"/>
              </a:ext>
            </a:extLst>
          </p:cNvPr>
          <p:cNvSpPr/>
          <p:nvPr/>
        </p:nvSpPr>
        <p:spPr>
          <a:xfrm>
            <a:off x="5693971" y="7644084"/>
            <a:ext cx="17049757" cy="2953117"/>
          </a:xfrm>
          <a:prstGeom prst="roundRect">
            <a:avLst>
              <a:gd name="adj" fmla="val 0"/>
            </a:avLst>
          </a:prstGeom>
          <a:solidFill>
            <a:srgbClr val="EEF6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9599" dirty="0"/>
          </a:p>
        </p:txBody>
      </p:sp>
      <p:sp>
        <p:nvSpPr>
          <p:cNvPr id="14" name="Rectangle: Rounded Corners 13">
            <a:extLst>
              <a:ext uri="{FF2B5EF4-FFF2-40B4-BE49-F238E27FC236}">
                <a16:creationId xmlns:a16="http://schemas.microsoft.com/office/drawing/2014/main" id="{2BCDC40F-7BD6-4666-A588-4AEFE7A91606}"/>
              </a:ext>
            </a:extLst>
          </p:cNvPr>
          <p:cNvSpPr/>
          <p:nvPr/>
        </p:nvSpPr>
        <p:spPr>
          <a:xfrm>
            <a:off x="7510109" y="8124509"/>
            <a:ext cx="2281206" cy="1956409"/>
          </a:xfrm>
          <a:prstGeom prst="roundRect">
            <a:avLst>
              <a:gd name="adj" fmla="val 0"/>
            </a:avLst>
          </a:prstGeom>
          <a:solidFill>
            <a:srgbClr val="E5EFF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9599" dirty="0"/>
          </a:p>
        </p:txBody>
      </p:sp>
      <p:sp>
        <p:nvSpPr>
          <p:cNvPr id="15" name="Rectangle: Rounded Corners 14">
            <a:extLst>
              <a:ext uri="{FF2B5EF4-FFF2-40B4-BE49-F238E27FC236}">
                <a16:creationId xmlns:a16="http://schemas.microsoft.com/office/drawing/2014/main" id="{7B0908BD-63F9-4AE3-82FB-1979E746E74F}"/>
              </a:ext>
            </a:extLst>
          </p:cNvPr>
          <p:cNvSpPr/>
          <p:nvPr/>
        </p:nvSpPr>
        <p:spPr>
          <a:xfrm>
            <a:off x="5693971" y="4244838"/>
            <a:ext cx="17049757" cy="2953117"/>
          </a:xfrm>
          <a:prstGeom prst="roundRect">
            <a:avLst>
              <a:gd name="adj" fmla="val 0"/>
            </a:avLst>
          </a:prstGeom>
          <a:solidFill>
            <a:srgbClr val="EEF6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9599" dirty="0"/>
          </a:p>
        </p:txBody>
      </p:sp>
      <p:sp>
        <p:nvSpPr>
          <p:cNvPr id="16" name="Rectangle: Rounded Corners 15">
            <a:extLst>
              <a:ext uri="{FF2B5EF4-FFF2-40B4-BE49-F238E27FC236}">
                <a16:creationId xmlns:a16="http://schemas.microsoft.com/office/drawing/2014/main" id="{532347A7-379F-4169-9A4F-95F1996C0EE9}"/>
              </a:ext>
            </a:extLst>
          </p:cNvPr>
          <p:cNvSpPr/>
          <p:nvPr/>
        </p:nvSpPr>
        <p:spPr>
          <a:xfrm>
            <a:off x="7510109" y="4743192"/>
            <a:ext cx="2270384" cy="1956409"/>
          </a:xfrm>
          <a:prstGeom prst="roundRect">
            <a:avLst>
              <a:gd name="adj" fmla="val 0"/>
            </a:avLst>
          </a:prstGeom>
          <a:solidFill>
            <a:srgbClr val="E5EFF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9599" dirty="0"/>
          </a:p>
        </p:txBody>
      </p:sp>
      <p:sp>
        <p:nvSpPr>
          <p:cNvPr id="17" name="Rectangle: Rounded Corners 16">
            <a:extLst>
              <a:ext uri="{FF2B5EF4-FFF2-40B4-BE49-F238E27FC236}">
                <a16:creationId xmlns:a16="http://schemas.microsoft.com/office/drawing/2014/main" id="{E7CA0BBB-0342-4453-A6A9-9221BB483088}"/>
              </a:ext>
            </a:extLst>
          </p:cNvPr>
          <p:cNvSpPr/>
          <p:nvPr/>
        </p:nvSpPr>
        <p:spPr>
          <a:xfrm>
            <a:off x="9869903" y="5314693"/>
            <a:ext cx="2866968" cy="813406"/>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000" b="1" dirty="0">
                <a:solidFill>
                  <a:schemeClr val="tx1"/>
                </a:solidFill>
                <a:latin typeface="Helvetica Now Text" panose="020B0504030202020204" pitchFamily="34" charset="0"/>
                <a:cs typeface="Times New Roman" panose="02020603050405020304" pitchFamily="18" charset="0"/>
              </a:rPr>
              <a:t>Benefit</a:t>
            </a:r>
            <a:endParaRPr lang="en-IN" sz="3000" b="1" dirty="0">
              <a:solidFill>
                <a:schemeClr val="tx1"/>
              </a:solidFill>
              <a:latin typeface="Helvetica Now Text" panose="020B0504030202020204" pitchFamily="34" charset="0"/>
              <a:cs typeface="Times New Roman" panose="02020603050405020304" pitchFamily="18" charset="0"/>
            </a:endParaRPr>
          </a:p>
        </p:txBody>
      </p:sp>
      <p:sp>
        <p:nvSpPr>
          <p:cNvPr id="18" name="TextBox 17">
            <a:extLst>
              <a:ext uri="{FF2B5EF4-FFF2-40B4-BE49-F238E27FC236}">
                <a16:creationId xmlns:a16="http://schemas.microsoft.com/office/drawing/2014/main" id="{8EF2BCCE-F142-4643-884D-E0DBCFE706A0}"/>
              </a:ext>
            </a:extLst>
          </p:cNvPr>
          <p:cNvSpPr txBox="1"/>
          <p:nvPr/>
        </p:nvSpPr>
        <p:spPr>
          <a:xfrm>
            <a:off x="12189447" y="4725013"/>
            <a:ext cx="10631035" cy="2235356"/>
          </a:xfrm>
          <a:prstGeom prst="rect">
            <a:avLst/>
          </a:prstGeom>
          <a:noFill/>
        </p:spPr>
        <p:txBody>
          <a:bodyPr wrap="square">
            <a:spAutoFit/>
          </a:bodyPr>
          <a:lstStyle/>
          <a:p>
            <a:pPr marL="254000" lvl="2" indent="-254000">
              <a:lnSpc>
                <a:spcPct val="117000"/>
              </a:lnSpc>
              <a:buClr>
                <a:schemeClr val="tx1"/>
              </a:buClr>
              <a:buFont typeface="Helvetica Neue Condensed Bold" panose="02000503000000020004" pitchFamily="2" charset="0"/>
              <a:buChar char="•"/>
              <a:defRPr/>
            </a:pPr>
            <a:r>
              <a:rPr lang="en-US" altLang="ko-KR" sz="2400" dirty="0">
                <a:latin typeface="Helvetica Now Text" panose="020B0504030202020204" pitchFamily="34" charset="77"/>
              </a:rPr>
              <a:t>Normal Delivery: INR 75,000/-.</a:t>
            </a:r>
          </a:p>
          <a:p>
            <a:pPr marL="254000" lvl="2" indent="-254000">
              <a:lnSpc>
                <a:spcPct val="117000"/>
              </a:lnSpc>
              <a:buClr>
                <a:schemeClr val="tx1"/>
              </a:buClr>
              <a:buFont typeface="Helvetica Neue Condensed Bold" panose="02000503000000020004" pitchFamily="2" charset="0"/>
              <a:buChar char="•"/>
              <a:defRPr/>
            </a:pPr>
            <a:r>
              <a:rPr lang="en-US" altLang="ko-KR" sz="2400" dirty="0">
                <a:latin typeface="Helvetica Now Text" panose="020B0504030202020204" pitchFamily="34" charset="77"/>
              </a:rPr>
              <a:t>C-Section Delivery: INR 75,000/-.</a:t>
            </a:r>
          </a:p>
          <a:p>
            <a:pPr marL="254000" lvl="2" indent="-254000">
              <a:lnSpc>
                <a:spcPct val="117000"/>
              </a:lnSpc>
              <a:buClr>
                <a:schemeClr val="tx1"/>
              </a:buClr>
              <a:buFont typeface="Helvetica Neue Condensed Bold" panose="02000503000000020004" pitchFamily="2" charset="0"/>
              <a:buChar char="•"/>
            </a:pPr>
            <a:r>
              <a:rPr lang="en-IN" altLang="ko-KR" sz="2400" dirty="0">
                <a:latin typeface="Helvetica Now Text" panose="020B0504030202020204" pitchFamily="34" charset="77"/>
              </a:rPr>
              <a:t>Pre-Post Natal expenses covered up to 5,000/- within maternity limit on OPD and IPD basis.</a:t>
            </a:r>
          </a:p>
          <a:p>
            <a:pPr marL="254000" lvl="2" indent="-254000">
              <a:lnSpc>
                <a:spcPct val="117000"/>
              </a:lnSpc>
              <a:buClr>
                <a:schemeClr val="tx1"/>
              </a:buClr>
              <a:buFont typeface="Helvetica Neue Condensed Bold" panose="02000503000000020004" pitchFamily="2" charset="0"/>
              <a:buChar char="•"/>
            </a:pPr>
            <a:r>
              <a:rPr lang="en-US" altLang="ko-KR" sz="2400" dirty="0">
                <a:latin typeface="Helvetica Now Text" panose="020B0504030202020204" pitchFamily="34" charset="77"/>
              </a:rPr>
              <a:t>Newborn baby is covered from day 1.</a:t>
            </a:r>
            <a:endParaRPr lang="en-US" sz="2400" dirty="0">
              <a:latin typeface="Helvetica Now Text" panose="020B0504030202020204" pitchFamily="34" charset="77"/>
            </a:endParaRPr>
          </a:p>
        </p:txBody>
      </p:sp>
      <p:sp>
        <p:nvSpPr>
          <p:cNvPr id="19" name="Rectangle: Rounded Corners 18">
            <a:extLst>
              <a:ext uri="{FF2B5EF4-FFF2-40B4-BE49-F238E27FC236}">
                <a16:creationId xmlns:a16="http://schemas.microsoft.com/office/drawing/2014/main" id="{C2D9DF59-26B1-4C8C-8816-EFD49BC4664D}"/>
              </a:ext>
            </a:extLst>
          </p:cNvPr>
          <p:cNvSpPr/>
          <p:nvPr/>
        </p:nvSpPr>
        <p:spPr>
          <a:xfrm>
            <a:off x="9869903" y="8696011"/>
            <a:ext cx="2866968" cy="813406"/>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000" b="1" dirty="0">
                <a:solidFill>
                  <a:schemeClr val="tx1"/>
                </a:solidFill>
                <a:latin typeface="Helvetica Now Text" panose="020B0504030202020204" pitchFamily="34" charset="0"/>
                <a:cs typeface="Times New Roman" panose="02020603050405020304" pitchFamily="18" charset="0"/>
              </a:rPr>
              <a:t>Exclusions</a:t>
            </a:r>
            <a:endParaRPr lang="en-IN" sz="3000" b="1" dirty="0">
              <a:solidFill>
                <a:schemeClr val="tx1"/>
              </a:solidFill>
              <a:latin typeface="Helvetica Now Text" panose="020B0504030202020204" pitchFamily="34" charset="0"/>
              <a:cs typeface="Times New Roman" panose="02020603050405020304" pitchFamily="18" charset="0"/>
            </a:endParaRPr>
          </a:p>
        </p:txBody>
      </p:sp>
      <p:sp>
        <p:nvSpPr>
          <p:cNvPr id="20" name="TextBox 19">
            <a:extLst>
              <a:ext uri="{FF2B5EF4-FFF2-40B4-BE49-F238E27FC236}">
                <a16:creationId xmlns:a16="http://schemas.microsoft.com/office/drawing/2014/main" id="{FD0494DC-FAC3-43A7-B624-03AC68E2C264}"/>
              </a:ext>
            </a:extLst>
          </p:cNvPr>
          <p:cNvSpPr txBox="1"/>
          <p:nvPr/>
        </p:nvSpPr>
        <p:spPr>
          <a:xfrm>
            <a:off x="12256343" y="7991178"/>
            <a:ext cx="9933347" cy="2235356"/>
          </a:xfrm>
          <a:prstGeom prst="rect">
            <a:avLst/>
          </a:prstGeom>
          <a:noFill/>
        </p:spPr>
        <p:txBody>
          <a:bodyPr wrap="square">
            <a:spAutoFit/>
          </a:bodyPr>
          <a:lstStyle/>
          <a:p>
            <a:pPr marL="254000" lvl="2" indent="-254000">
              <a:lnSpc>
                <a:spcPct val="117000"/>
              </a:lnSpc>
              <a:buClr>
                <a:schemeClr val="tx1"/>
              </a:buClr>
              <a:buFont typeface="Helvetica Neue Condensed Bold" panose="02000503000000020004" pitchFamily="2" charset="0"/>
              <a:buChar char="•"/>
            </a:pPr>
            <a:r>
              <a:rPr lang="en-US" altLang="ko-KR" sz="2400" dirty="0">
                <a:latin typeface="Helvetica Now Text" panose="020B0504030202020204" pitchFamily="34" charset="77"/>
              </a:rPr>
              <a:t>Applicable only for the birth of first 2 children</a:t>
            </a:r>
          </a:p>
          <a:p>
            <a:pPr marL="254000" lvl="2" indent="-254000">
              <a:lnSpc>
                <a:spcPct val="117000"/>
              </a:lnSpc>
              <a:buClr>
                <a:schemeClr val="tx1"/>
              </a:buClr>
              <a:buFont typeface="Helvetica Neue Condensed Bold" panose="02000503000000020004" pitchFamily="2" charset="0"/>
              <a:buChar char="•"/>
            </a:pPr>
            <a:r>
              <a:rPr lang="en-US" altLang="ko-KR" sz="2400" dirty="0">
                <a:latin typeface="Helvetica Now Text" panose="020B0504030202020204" pitchFamily="34" charset="77"/>
              </a:rPr>
              <a:t>Expenses incurred in connection with voluntary medical termination of pregnancy during the first 12 weeks from the date of conception are not covered. </a:t>
            </a:r>
          </a:p>
          <a:p>
            <a:pPr marL="254000" lvl="2" indent="-254000">
              <a:lnSpc>
                <a:spcPct val="117000"/>
              </a:lnSpc>
              <a:buClr>
                <a:schemeClr val="tx1"/>
              </a:buClr>
              <a:buFont typeface="Helvetica Neue Condensed Bold" panose="02000503000000020004" pitchFamily="2" charset="0"/>
              <a:buChar char="•"/>
            </a:pPr>
            <a:r>
              <a:rPr lang="en-US" altLang="ko-KR" sz="2400" dirty="0">
                <a:latin typeface="Helvetica Now Text" panose="020B0504030202020204" pitchFamily="34" charset="77"/>
              </a:rPr>
              <a:t>Infertility Treatment not covered.</a:t>
            </a:r>
            <a:endParaRPr lang="en-US" sz="2400" dirty="0">
              <a:latin typeface="Helvetica Now Text" panose="020B0504030202020204" pitchFamily="34" charset="77"/>
            </a:endParaRPr>
          </a:p>
        </p:txBody>
      </p:sp>
      <p:sp>
        <p:nvSpPr>
          <p:cNvPr id="2" name="Slide Number Placeholder 1">
            <a:extLst>
              <a:ext uri="{FF2B5EF4-FFF2-40B4-BE49-F238E27FC236}">
                <a16:creationId xmlns:a16="http://schemas.microsoft.com/office/drawing/2014/main" id="{3EB2F7DB-0BD6-417C-AF5C-0BB401E9AD3C}"/>
              </a:ext>
            </a:extLst>
          </p:cNvPr>
          <p:cNvSpPr>
            <a:spLocks noGrp="1"/>
          </p:cNvSpPr>
          <p:nvPr>
            <p:ph type="sldNum" sz="quarter" idx="12"/>
          </p:nvPr>
        </p:nvSpPr>
        <p:spPr/>
        <p:txBody>
          <a:bodyPr/>
          <a:lstStyle/>
          <a:p>
            <a:fld id="{91D568E7-61F5-D04E-995D-81EF41C01A2A}" type="slidenum">
              <a:rPr lang="en-GB" smtClean="0"/>
              <a:t>11</a:t>
            </a:fld>
            <a:endParaRPr lang="en-GB" dirty="0"/>
          </a:p>
        </p:txBody>
      </p:sp>
      <p:sp>
        <p:nvSpPr>
          <p:cNvPr id="4" name="Title 3">
            <a:extLst>
              <a:ext uri="{FF2B5EF4-FFF2-40B4-BE49-F238E27FC236}">
                <a16:creationId xmlns:a16="http://schemas.microsoft.com/office/drawing/2014/main" id="{ACE59276-5EFB-4576-8E53-E5937F270EE9}"/>
              </a:ext>
            </a:extLst>
          </p:cNvPr>
          <p:cNvSpPr>
            <a:spLocks noGrp="1"/>
          </p:cNvSpPr>
          <p:nvPr>
            <p:ph type="title"/>
          </p:nvPr>
        </p:nvSpPr>
        <p:spPr/>
        <p:txBody>
          <a:bodyPr/>
          <a:lstStyle/>
          <a:p>
            <a:r>
              <a:rPr lang="en-US" dirty="0"/>
              <a:t>Maternity Benefit</a:t>
            </a:r>
          </a:p>
        </p:txBody>
      </p:sp>
      <p:sp>
        <p:nvSpPr>
          <p:cNvPr id="8" name="Rounded Rectangle 29">
            <a:extLst>
              <a:ext uri="{FF2B5EF4-FFF2-40B4-BE49-F238E27FC236}">
                <a16:creationId xmlns:a16="http://schemas.microsoft.com/office/drawing/2014/main" id="{DB51F35E-54C4-4C71-B69C-F6397B317DDC}"/>
              </a:ext>
            </a:extLst>
          </p:cNvPr>
          <p:cNvSpPr/>
          <p:nvPr/>
        </p:nvSpPr>
        <p:spPr>
          <a:xfrm>
            <a:off x="2172904" y="3487977"/>
            <a:ext cx="5332412" cy="7643732"/>
          </a:xfrm>
          <a:prstGeom prst="roundRect">
            <a:avLst>
              <a:gd name="adj" fmla="val 0"/>
            </a:avLst>
          </a:prstGeom>
          <a:solidFill>
            <a:srgbClr val="EEF6F7"/>
          </a:solidFill>
          <a:ln w="9525">
            <a:solidFill>
              <a:srgbClr val="CDDBD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599" b="1" dirty="0">
              <a:solidFill>
                <a:schemeClr val="bg2">
                  <a:lumMod val="25000"/>
                </a:schemeClr>
              </a:solidFill>
              <a:latin typeface="Arial" panose="020B0604020202020204" pitchFamily="34" charset="0"/>
            </a:endParaRPr>
          </a:p>
        </p:txBody>
      </p:sp>
      <p:sp>
        <p:nvSpPr>
          <p:cNvPr id="9" name="Rounded Rectangle 3">
            <a:extLst>
              <a:ext uri="{FF2B5EF4-FFF2-40B4-BE49-F238E27FC236}">
                <a16:creationId xmlns:a16="http://schemas.microsoft.com/office/drawing/2014/main" id="{EBF25134-5FD0-4F23-96E2-B0A947793BAA}"/>
              </a:ext>
            </a:extLst>
          </p:cNvPr>
          <p:cNvSpPr/>
          <p:nvPr/>
        </p:nvSpPr>
        <p:spPr>
          <a:xfrm>
            <a:off x="3459605" y="2254409"/>
            <a:ext cx="2759011" cy="2759011"/>
          </a:xfrm>
          <a:prstGeom prst="roundRect">
            <a:avLst>
              <a:gd name="adj" fmla="val 50000"/>
            </a:avLst>
          </a:prstGeom>
          <a:solidFill>
            <a:srgbClr val="E11B22"/>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667" b="1" dirty="0">
              <a:solidFill>
                <a:schemeClr val="bg1"/>
              </a:solidFill>
              <a:latin typeface="Arial" panose="020B0604020202020204" pitchFamily="34" charset="0"/>
            </a:endParaRPr>
          </a:p>
        </p:txBody>
      </p:sp>
      <p:sp>
        <p:nvSpPr>
          <p:cNvPr id="10" name="TextBox 9">
            <a:extLst>
              <a:ext uri="{FF2B5EF4-FFF2-40B4-BE49-F238E27FC236}">
                <a16:creationId xmlns:a16="http://schemas.microsoft.com/office/drawing/2014/main" id="{B5E02E23-6720-4BBC-B1F3-E50694FA4F13}"/>
              </a:ext>
            </a:extLst>
          </p:cNvPr>
          <p:cNvSpPr txBox="1"/>
          <p:nvPr/>
        </p:nvSpPr>
        <p:spPr>
          <a:xfrm>
            <a:off x="2613988" y="6066684"/>
            <a:ext cx="4403090" cy="3659913"/>
          </a:xfrm>
          <a:prstGeom prst="rect">
            <a:avLst/>
          </a:prstGeom>
          <a:noFill/>
        </p:spPr>
        <p:txBody>
          <a:bodyPr wrap="square" rtlCol="0">
            <a:spAutoFit/>
          </a:bodyPr>
          <a:lstStyle/>
          <a:p>
            <a:pPr marL="0" lvl="1" algn="ctr">
              <a:lnSpc>
                <a:spcPct val="117000"/>
              </a:lnSpc>
              <a:spcAft>
                <a:spcPts val="1000"/>
              </a:spcAft>
            </a:pPr>
            <a:r>
              <a:rPr lang="en-US" sz="2400" dirty="0">
                <a:latin typeface="Helvetica Now Text" panose="020B0504030202020204" pitchFamily="34" charset="77"/>
              </a:rPr>
              <a:t>Pregnancy is the most cherish moment of one’s life. </a:t>
            </a:r>
            <a:r>
              <a:rPr lang="en-US" sz="2400" b="1" dirty="0">
                <a:latin typeface="Helvetica Now Text" panose="020B0504030202020204" pitchFamily="34" charset="77"/>
              </a:rPr>
              <a:t>BAL </a:t>
            </a:r>
            <a:r>
              <a:rPr lang="en-US" sz="2400" dirty="0">
                <a:latin typeface="Helvetica Now Text" panose="020B0504030202020204" pitchFamily="34" charset="77"/>
              </a:rPr>
              <a:t>wants to ensure that you are adequately covered for this moment.</a:t>
            </a:r>
          </a:p>
          <a:p>
            <a:pPr marL="0" lvl="1" algn="ctr">
              <a:lnSpc>
                <a:spcPct val="117000"/>
              </a:lnSpc>
              <a:spcAft>
                <a:spcPts val="1000"/>
              </a:spcAft>
            </a:pPr>
            <a:r>
              <a:rPr lang="en-US" sz="2400" dirty="0">
                <a:latin typeface="Helvetica Now Text" panose="020B0504030202020204" pitchFamily="34" charset="77"/>
              </a:rPr>
              <a:t>Maternity benefit </a:t>
            </a:r>
            <a:r>
              <a:rPr lang="en-US" altLang="ko-KR" sz="2400" dirty="0">
                <a:latin typeface="Helvetica Now Text" panose="020B0504030202020204" pitchFamily="34" charset="77"/>
              </a:rPr>
              <a:t>covers the cost related to the birth of the child</a:t>
            </a:r>
            <a:endParaRPr lang="en-US" sz="2400" dirty="0">
              <a:latin typeface="Helvetica Now Text" panose="020B0504030202020204" pitchFamily="34" charset="77"/>
            </a:endParaRPr>
          </a:p>
        </p:txBody>
      </p:sp>
      <p:sp>
        <p:nvSpPr>
          <p:cNvPr id="11" name="TextBox 10">
            <a:extLst>
              <a:ext uri="{FF2B5EF4-FFF2-40B4-BE49-F238E27FC236}">
                <a16:creationId xmlns:a16="http://schemas.microsoft.com/office/drawing/2014/main" id="{1641AA30-0164-48A4-B59B-07A97A347E06}"/>
              </a:ext>
            </a:extLst>
          </p:cNvPr>
          <p:cNvSpPr txBox="1"/>
          <p:nvPr/>
        </p:nvSpPr>
        <p:spPr>
          <a:xfrm>
            <a:off x="3871204" y="5172701"/>
            <a:ext cx="1888659" cy="553998"/>
          </a:xfrm>
          <a:prstGeom prst="rect">
            <a:avLst/>
          </a:prstGeom>
          <a:noFill/>
        </p:spPr>
        <p:txBody>
          <a:bodyPr wrap="none" rtlCol="0">
            <a:spAutoFit/>
          </a:bodyPr>
          <a:lstStyle/>
          <a:p>
            <a:pPr algn="ctr">
              <a:spcAft>
                <a:spcPts val="1400"/>
              </a:spcAft>
            </a:pPr>
            <a:r>
              <a:rPr lang="en-US" sz="3000" b="1" dirty="0">
                <a:solidFill>
                  <a:srgbClr val="007585"/>
                </a:solidFill>
                <a:latin typeface="Helvetica Now Text" panose="020B0504030202020204" pitchFamily="34" charset="77"/>
              </a:rPr>
              <a:t>Maternity</a:t>
            </a:r>
            <a:endParaRPr lang="en-IN" sz="3000" b="1" dirty="0">
              <a:solidFill>
                <a:srgbClr val="007585"/>
              </a:solidFill>
              <a:latin typeface="Helvetica Now Text" panose="020B0504030202020204" pitchFamily="34" charset="77"/>
            </a:endParaRPr>
          </a:p>
        </p:txBody>
      </p:sp>
      <p:pic>
        <p:nvPicPr>
          <p:cNvPr id="21" name="Picture 20">
            <a:extLst>
              <a:ext uri="{FF2B5EF4-FFF2-40B4-BE49-F238E27FC236}">
                <a16:creationId xmlns:a16="http://schemas.microsoft.com/office/drawing/2014/main" id="{E91BB0A2-50C1-4D46-8FF7-DB73C4A5427C}"/>
              </a:ext>
            </a:extLst>
          </p:cNvPr>
          <p:cNvPicPr>
            <a:picLocks noChangeAspect="1"/>
          </p:cNvPicPr>
          <p:nvPr/>
        </p:nvPicPr>
        <p:blipFill>
          <a:blip r:embed="rId2" cstate="email">
            <a:extLst>
              <a:ext uri="{28A0092B-C50C-407E-A947-70E740481C1C}">
                <a14:useLocalDpi xmlns:a14="http://schemas.microsoft.com/office/drawing/2010/main" val="0"/>
              </a:ext>
            </a:extLst>
          </a:blip>
          <a:srcRect/>
          <a:stretch/>
        </p:blipFill>
        <p:spPr>
          <a:xfrm>
            <a:off x="4317333" y="3073132"/>
            <a:ext cx="1013107" cy="1013107"/>
          </a:xfrm>
          <a:prstGeom prst="rect">
            <a:avLst/>
          </a:prstGeom>
        </p:spPr>
      </p:pic>
      <p:pic>
        <p:nvPicPr>
          <p:cNvPr id="22" name="Picture 21">
            <a:extLst>
              <a:ext uri="{FF2B5EF4-FFF2-40B4-BE49-F238E27FC236}">
                <a16:creationId xmlns:a16="http://schemas.microsoft.com/office/drawing/2014/main" id="{CC3BDEF0-3F0C-45C9-88C5-A37958FD29AD}"/>
              </a:ext>
            </a:extLst>
          </p:cNvPr>
          <p:cNvPicPr>
            <a:picLocks noChangeAspect="1"/>
          </p:cNvPicPr>
          <p:nvPr/>
        </p:nvPicPr>
        <p:blipFill>
          <a:blip r:embed="rId3" cstate="email">
            <a:extLst>
              <a:ext uri="{28A0092B-C50C-407E-A947-70E740481C1C}">
                <a14:useLocalDpi xmlns:a14="http://schemas.microsoft.com/office/drawing/2010/main" val="0"/>
              </a:ext>
            </a:extLst>
          </a:blip>
          <a:srcRect/>
          <a:stretch/>
        </p:blipFill>
        <p:spPr>
          <a:xfrm>
            <a:off x="8114449" y="5168492"/>
            <a:ext cx="1035807" cy="1035807"/>
          </a:xfrm>
          <a:prstGeom prst="rect">
            <a:avLst/>
          </a:prstGeom>
        </p:spPr>
      </p:pic>
      <p:pic>
        <p:nvPicPr>
          <p:cNvPr id="23" name="Picture 22">
            <a:extLst>
              <a:ext uri="{FF2B5EF4-FFF2-40B4-BE49-F238E27FC236}">
                <a16:creationId xmlns:a16="http://schemas.microsoft.com/office/drawing/2014/main" id="{86115F90-C29E-4760-BBB3-CCB83DD211BB}"/>
              </a:ext>
            </a:extLst>
          </p:cNvPr>
          <p:cNvPicPr>
            <a:picLocks noChangeAspect="1"/>
          </p:cNvPicPr>
          <p:nvPr/>
        </p:nvPicPr>
        <p:blipFill>
          <a:blip r:embed="rId4" cstate="email">
            <a:extLst>
              <a:ext uri="{28A0092B-C50C-407E-A947-70E740481C1C}">
                <a14:useLocalDpi xmlns:a14="http://schemas.microsoft.com/office/drawing/2010/main" val="0"/>
              </a:ext>
            </a:extLst>
          </a:blip>
          <a:srcRect/>
          <a:stretch/>
        </p:blipFill>
        <p:spPr>
          <a:xfrm>
            <a:off x="8167603" y="8625015"/>
            <a:ext cx="955397" cy="955397"/>
          </a:xfrm>
          <a:prstGeom prst="rect">
            <a:avLst/>
          </a:prstGeom>
        </p:spPr>
      </p:pic>
      <p:sp>
        <p:nvSpPr>
          <p:cNvPr id="24" name="Rectangle 23">
            <a:extLst>
              <a:ext uri="{FF2B5EF4-FFF2-40B4-BE49-F238E27FC236}">
                <a16:creationId xmlns:a16="http://schemas.microsoft.com/office/drawing/2014/main" id="{953B1AD2-89FC-4997-A001-F6ACEA7EB978}"/>
              </a:ext>
            </a:extLst>
          </p:cNvPr>
          <p:cNvSpPr/>
          <p:nvPr/>
        </p:nvSpPr>
        <p:spPr>
          <a:xfrm>
            <a:off x="23116265" y="5055409"/>
            <a:ext cx="1266148" cy="3605182"/>
          </a:xfrm>
          <a:prstGeom prst="rect">
            <a:avLst/>
          </a:prstGeom>
          <a:solidFill>
            <a:srgbClr val="2628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b="0" i="0" dirty="0">
              <a:solidFill>
                <a:schemeClr val="tx2"/>
              </a:solidFill>
              <a:latin typeface="Helvetica Now Text" panose="020B0504030202020204" pitchFamily="34" charset="77"/>
            </a:endParaRPr>
          </a:p>
        </p:txBody>
      </p:sp>
      <p:pic>
        <p:nvPicPr>
          <p:cNvPr id="25" name="Picture 24">
            <a:hlinkClick r:id="rId5" action="ppaction://hlinksldjump"/>
            <a:extLst>
              <a:ext uri="{FF2B5EF4-FFF2-40B4-BE49-F238E27FC236}">
                <a16:creationId xmlns:a16="http://schemas.microsoft.com/office/drawing/2014/main" id="{49C7F9D2-FF46-4F41-8C6E-9264A11CD73D}"/>
              </a:ext>
            </a:extLst>
          </p:cNvPr>
          <p:cNvPicPr>
            <a:picLocks noChangeAspect="1"/>
          </p:cNvPicPr>
          <p:nvPr/>
        </p:nvPicPr>
        <p:blipFill>
          <a:blip r:embed="rId6" cstate="email">
            <a:extLst>
              <a:ext uri="{28A0092B-C50C-407E-A947-70E740481C1C}">
                <a14:useLocalDpi xmlns:a14="http://schemas.microsoft.com/office/drawing/2010/main" val="0"/>
              </a:ext>
            </a:extLst>
          </a:blip>
          <a:srcRect/>
          <a:stretch/>
        </p:blipFill>
        <p:spPr>
          <a:xfrm>
            <a:off x="23355708" y="5300717"/>
            <a:ext cx="784898" cy="784898"/>
          </a:xfrm>
          <a:prstGeom prst="rect">
            <a:avLst/>
          </a:prstGeom>
        </p:spPr>
      </p:pic>
      <p:pic>
        <p:nvPicPr>
          <p:cNvPr id="26" name="Picture 25">
            <a:hlinkClick r:id="rId7" action="ppaction://hlinksldjump"/>
            <a:extLst>
              <a:ext uri="{FF2B5EF4-FFF2-40B4-BE49-F238E27FC236}">
                <a16:creationId xmlns:a16="http://schemas.microsoft.com/office/drawing/2014/main" id="{01305697-44E4-43E3-9992-69A7C97185C4}"/>
              </a:ext>
            </a:extLst>
          </p:cNvPr>
          <p:cNvPicPr>
            <a:picLocks noChangeAspect="1"/>
          </p:cNvPicPr>
          <p:nvPr/>
        </p:nvPicPr>
        <p:blipFill>
          <a:blip r:embed="rId8" cstate="email">
            <a:extLst>
              <a:ext uri="{28A0092B-C50C-407E-A947-70E740481C1C}">
                <a14:useLocalDpi xmlns:a14="http://schemas.microsoft.com/office/drawing/2010/main" val="0"/>
              </a:ext>
            </a:extLst>
          </a:blip>
          <a:srcRect/>
          <a:stretch/>
        </p:blipFill>
        <p:spPr>
          <a:xfrm>
            <a:off x="23325203" y="6382942"/>
            <a:ext cx="883885" cy="883885"/>
          </a:xfrm>
          <a:prstGeom prst="rect">
            <a:avLst/>
          </a:prstGeom>
        </p:spPr>
      </p:pic>
      <p:pic>
        <p:nvPicPr>
          <p:cNvPr id="27" name="Picture 26">
            <a:hlinkClick r:id="rId9" action="ppaction://hlinksldjump"/>
            <a:extLst>
              <a:ext uri="{FF2B5EF4-FFF2-40B4-BE49-F238E27FC236}">
                <a16:creationId xmlns:a16="http://schemas.microsoft.com/office/drawing/2014/main" id="{7F129054-7277-4F4F-AE29-E9842D5C405F}"/>
              </a:ext>
            </a:extLst>
          </p:cNvPr>
          <p:cNvPicPr>
            <a:picLocks noChangeAspect="1"/>
          </p:cNvPicPr>
          <p:nvPr/>
        </p:nvPicPr>
        <p:blipFill>
          <a:blip r:embed="rId10" cstate="email">
            <a:extLst>
              <a:ext uri="{28A0092B-C50C-407E-A947-70E740481C1C}">
                <a14:useLocalDpi xmlns:a14="http://schemas.microsoft.com/office/drawing/2010/main" val="0"/>
              </a:ext>
            </a:extLst>
          </a:blip>
          <a:srcRect/>
          <a:stretch/>
        </p:blipFill>
        <p:spPr>
          <a:xfrm>
            <a:off x="23324875" y="7576123"/>
            <a:ext cx="884631" cy="884631"/>
          </a:xfrm>
          <a:prstGeom prst="rect">
            <a:avLst/>
          </a:prstGeom>
        </p:spPr>
      </p:pic>
      <p:cxnSp>
        <p:nvCxnSpPr>
          <p:cNvPr id="28" name="Straight Connector 27">
            <a:extLst>
              <a:ext uri="{FF2B5EF4-FFF2-40B4-BE49-F238E27FC236}">
                <a16:creationId xmlns:a16="http://schemas.microsoft.com/office/drawing/2014/main" id="{E9161431-6ECF-423A-A00C-9D64678ECE13}"/>
              </a:ext>
            </a:extLst>
          </p:cNvPr>
          <p:cNvCxnSpPr/>
          <p:nvPr/>
        </p:nvCxnSpPr>
        <p:spPr>
          <a:xfrm>
            <a:off x="23215276" y="6295965"/>
            <a:ext cx="1048357" cy="0"/>
          </a:xfrm>
          <a:prstGeom prst="line">
            <a:avLst/>
          </a:prstGeom>
          <a:ln w="25400">
            <a:solidFill>
              <a:srgbClr val="CDDBDE"/>
            </a:solidFill>
            <a:tailEnd type="none" w="lg" len="lg"/>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B45557AE-F9A9-4F62-98CE-0714B7065689}"/>
              </a:ext>
            </a:extLst>
          </p:cNvPr>
          <p:cNvCxnSpPr/>
          <p:nvPr/>
        </p:nvCxnSpPr>
        <p:spPr>
          <a:xfrm>
            <a:off x="23215276" y="7472455"/>
            <a:ext cx="1048357" cy="0"/>
          </a:xfrm>
          <a:prstGeom prst="line">
            <a:avLst/>
          </a:prstGeom>
          <a:ln w="25400">
            <a:solidFill>
              <a:srgbClr val="CDDBDE"/>
            </a:solidFill>
            <a:tailEnd type="none" w="lg" len="lg"/>
          </a:ln>
        </p:spPr>
        <p:style>
          <a:lnRef idx="1">
            <a:schemeClr val="accent1"/>
          </a:lnRef>
          <a:fillRef idx="0">
            <a:schemeClr val="accent1"/>
          </a:fillRef>
          <a:effectRef idx="0">
            <a:schemeClr val="accent1"/>
          </a:effectRef>
          <a:fontRef idx="minor">
            <a:schemeClr val="tx1"/>
          </a:fontRef>
        </p:style>
      </p:cxnSp>
      <p:sp>
        <p:nvSpPr>
          <p:cNvPr id="31" name="TextBox 30">
            <a:extLst>
              <a:ext uri="{FF2B5EF4-FFF2-40B4-BE49-F238E27FC236}">
                <a16:creationId xmlns:a16="http://schemas.microsoft.com/office/drawing/2014/main" id="{6FD8F741-E123-4D43-ADB8-3B4EDAA3BD9A}"/>
              </a:ext>
            </a:extLst>
          </p:cNvPr>
          <p:cNvSpPr txBox="1"/>
          <p:nvPr/>
        </p:nvSpPr>
        <p:spPr>
          <a:xfrm>
            <a:off x="22696703" y="348547"/>
            <a:ext cx="922122" cy="565853"/>
          </a:xfrm>
          <a:prstGeom prst="rect">
            <a:avLst/>
          </a:prstGeom>
          <a:noFill/>
        </p:spPr>
        <p:txBody>
          <a:bodyPr wrap="square" lIns="0" tIns="0" rIns="0" bIns="0" rtlCol="0">
            <a:noAutofit/>
          </a:bodyPr>
          <a:lstStyle/>
          <a:p>
            <a:pPr marL="0" algn="l">
              <a:lnSpc>
                <a:spcPct val="117000"/>
              </a:lnSpc>
              <a:spcAft>
                <a:spcPts val="1000"/>
              </a:spcAft>
            </a:pPr>
            <a:r>
              <a:rPr lang="en-US" sz="3200" b="1" dirty="0">
                <a:solidFill>
                  <a:srgbClr val="EB0017"/>
                </a:solidFill>
                <a:latin typeface="Helvetica Now Text" panose="020B0504030202020204" pitchFamily="34" charset="77"/>
              </a:rPr>
              <a:t>GMC</a:t>
            </a:r>
            <a:endParaRPr lang="en-IN" sz="3200" b="1" dirty="0">
              <a:solidFill>
                <a:srgbClr val="EB0017"/>
              </a:solidFill>
              <a:latin typeface="Helvetica Now Text" panose="020B0504030202020204" pitchFamily="34" charset="77"/>
            </a:endParaRPr>
          </a:p>
        </p:txBody>
      </p:sp>
    </p:spTree>
    <p:extLst>
      <p:ext uri="{BB962C8B-B14F-4D97-AF65-F5344CB8AC3E}">
        <p14:creationId xmlns:p14="http://schemas.microsoft.com/office/powerpoint/2010/main" val="7831995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EB2F7DB-0BD6-417C-AF5C-0BB401E9AD3C}"/>
              </a:ext>
            </a:extLst>
          </p:cNvPr>
          <p:cNvSpPr>
            <a:spLocks noGrp="1"/>
          </p:cNvSpPr>
          <p:nvPr>
            <p:ph type="sldNum" sz="quarter" idx="12"/>
          </p:nvPr>
        </p:nvSpPr>
        <p:spPr/>
        <p:txBody>
          <a:bodyPr/>
          <a:lstStyle/>
          <a:p>
            <a:fld id="{91D568E7-61F5-D04E-995D-81EF41C01A2A}" type="slidenum">
              <a:rPr lang="en-GB" smtClean="0"/>
              <a:t>12</a:t>
            </a:fld>
            <a:endParaRPr lang="en-GB" dirty="0"/>
          </a:p>
        </p:txBody>
      </p:sp>
      <p:sp>
        <p:nvSpPr>
          <p:cNvPr id="4" name="Title 3">
            <a:extLst>
              <a:ext uri="{FF2B5EF4-FFF2-40B4-BE49-F238E27FC236}">
                <a16:creationId xmlns:a16="http://schemas.microsoft.com/office/drawing/2014/main" id="{ACE59276-5EFB-4576-8E53-E5937F270EE9}"/>
              </a:ext>
            </a:extLst>
          </p:cNvPr>
          <p:cNvSpPr>
            <a:spLocks noGrp="1"/>
          </p:cNvSpPr>
          <p:nvPr>
            <p:ph type="title"/>
          </p:nvPr>
        </p:nvSpPr>
        <p:spPr/>
        <p:txBody>
          <a:bodyPr/>
          <a:lstStyle/>
          <a:p>
            <a:r>
              <a:rPr lang="en-US" dirty="0"/>
              <a:t>Co-Payment</a:t>
            </a:r>
          </a:p>
        </p:txBody>
      </p:sp>
      <p:pic>
        <p:nvPicPr>
          <p:cNvPr id="21" name="Picture 20">
            <a:extLst>
              <a:ext uri="{FF2B5EF4-FFF2-40B4-BE49-F238E27FC236}">
                <a16:creationId xmlns:a16="http://schemas.microsoft.com/office/drawing/2014/main" id="{E91BB0A2-50C1-4D46-8FF7-DB73C4A5427C}"/>
              </a:ext>
            </a:extLst>
          </p:cNvPr>
          <p:cNvPicPr>
            <a:picLocks noChangeAspect="1"/>
          </p:cNvPicPr>
          <p:nvPr/>
        </p:nvPicPr>
        <p:blipFill>
          <a:blip r:embed="rId2" cstate="email">
            <a:extLst>
              <a:ext uri="{28A0092B-C50C-407E-A947-70E740481C1C}">
                <a14:useLocalDpi xmlns:a14="http://schemas.microsoft.com/office/drawing/2010/main" val="0"/>
              </a:ext>
            </a:extLst>
          </a:blip>
          <a:srcRect/>
          <a:stretch/>
        </p:blipFill>
        <p:spPr>
          <a:xfrm>
            <a:off x="4428843" y="3942923"/>
            <a:ext cx="1013107" cy="1013107"/>
          </a:xfrm>
          <a:prstGeom prst="rect">
            <a:avLst/>
          </a:prstGeom>
        </p:spPr>
      </p:pic>
      <p:sp>
        <p:nvSpPr>
          <p:cNvPr id="24" name="Rectangle 23">
            <a:extLst>
              <a:ext uri="{FF2B5EF4-FFF2-40B4-BE49-F238E27FC236}">
                <a16:creationId xmlns:a16="http://schemas.microsoft.com/office/drawing/2014/main" id="{953B1AD2-89FC-4997-A001-F6ACEA7EB978}"/>
              </a:ext>
            </a:extLst>
          </p:cNvPr>
          <p:cNvSpPr/>
          <p:nvPr/>
        </p:nvSpPr>
        <p:spPr>
          <a:xfrm>
            <a:off x="23116265" y="5055409"/>
            <a:ext cx="1266148" cy="3605182"/>
          </a:xfrm>
          <a:prstGeom prst="rect">
            <a:avLst/>
          </a:prstGeom>
          <a:solidFill>
            <a:srgbClr val="2628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b="0" i="0" dirty="0">
              <a:solidFill>
                <a:schemeClr val="tx2"/>
              </a:solidFill>
              <a:latin typeface="Helvetica Now Text" panose="020B0504030202020204" pitchFamily="34" charset="77"/>
            </a:endParaRPr>
          </a:p>
        </p:txBody>
      </p:sp>
      <p:pic>
        <p:nvPicPr>
          <p:cNvPr id="25" name="Picture 24">
            <a:hlinkClick r:id="rId3" action="ppaction://hlinksldjump"/>
            <a:extLst>
              <a:ext uri="{FF2B5EF4-FFF2-40B4-BE49-F238E27FC236}">
                <a16:creationId xmlns:a16="http://schemas.microsoft.com/office/drawing/2014/main" id="{49C7F9D2-FF46-4F41-8C6E-9264A11CD73D}"/>
              </a:ext>
            </a:extLst>
          </p:cNvPr>
          <p:cNvPicPr>
            <a:picLocks noChangeAspect="1"/>
          </p:cNvPicPr>
          <p:nvPr/>
        </p:nvPicPr>
        <p:blipFill>
          <a:blip r:embed="rId4" cstate="email">
            <a:extLst>
              <a:ext uri="{28A0092B-C50C-407E-A947-70E740481C1C}">
                <a14:useLocalDpi xmlns:a14="http://schemas.microsoft.com/office/drawing/2010/main" val="0"/>
              </a:ext>
            </a:extLst>
          </a:blip>
          <a:srcRect/>
          <a:stretch/>
        </p:blipFill>
        <p:spPr>
          <a:xfrm>
            <a:off x="23355708" y="5300717"/>
            <a:ext cx="784898" cy="784898"/>
          </a:xfrm>
          <a:prstGeom prst="rect">
            <a:avLst/>
          </a:prstGeom>
        </p:spPr>
      </p:pic>
      <p:pic>
        <p:nvPicPr>
          <p:cNvPr id="26" name="Picture 25">
            <a:hlinkClick r:id="rId5" action="ppaction://hlinksldjump"/>
            <a:extLst>
              <a:ext uri="{FF2B5EF4-FFF2-40B4-BE49-F238E27FC236}">
                <a16:creationId xmlns:a16="http://schemas.microsoft.com/office/drawing/2014/main" id="{01305697-44E4-43E3-9992-69A7C97185C4}"/>
              </a:ext>
            </a:extLst>
          </p:cNvPr>
          <p:cNvPicPr>
            <a:picLocks noChangeAspect="1"/>
          </p:cNvPicPr>
          <p:nvPr/>
        </p:nvPicPr>
        <p:blipFill>
          <a:blip r:embed="rId6" cstate="email">
            <a:extLst>
              <a:ext uri="{28A0092B-C50C-407E-A947-70E740481C1C}">
                <a14:useLocalDpi xmlns:a14="http://schemas.microsoft.com/office/drawing/2010/main" val="0"/>
              </a:ext>
            </a:extLst>
          </a:blip>
          <a:srcRect/>
          <a:stretch/>
        </p:blipFill>
        <p:spPr>
          <a:xfrm>
            <a:off x="23325203" y="6382942"/>
            <a:ext cx="883885" cy="883885"/>
          </a:xfrm>
          <a:prstGeom prst="rect">
            <a:avLst/>
          </a:prstGeom>
        </p:spPr>
      </p:pic>
      <p:pic>
        <p:nvPicPr>
          <p:cNvPr id="27" name="Picture 26">
            <a:hlinkClick r:id="rId7" action="ppaction://hlinksldjump"/>
            <a:extLst>
              <a:ext uri="{FF2B5EF4-FFF2-40B4-BE49-F238E27FC236}">
                <a16:creationId xmlns:a16="http://schemas.microsoft.com/office/drawing/2014/main" id="{7F129054-7277-4F4F-AE29-E9842D5C405F}"/>
              </a:ext>
            </a:extLst>
          </p:cNvPr>
          <p:cNvPicPr>
            <a:picLocks noChangeAspect="1"/>
          </p:cNvPicPr>
          <p:nvPr/>
        </p:nvPicPr>
        <p:blipFill>
          <a:blip r:embed="rId8" cstate="email">
            <a:extLst>
              <a:ext uri="{28A0092B-C50C-407E-A947-70E740481C1C}">
                <a14:useLocalDpi xmlns:a14="http://schemas.microsoft.com/office/drawing/2010/main" val="0"/>
              </a:ext>
            </a:extLst>
          </a:blip>
          <a:srcRect/>
          <a:stretch/>
        </p:blipFill>
        <p:spPr>
          <a:xfrm>
            <a:off x="23324875" y="7576123"/>
            <a:ext cx="884631" cy="884631"/>
          </a:xfrm>
          <a:prstGeom prst="rect">
            <a:avLst/>
          </a:prstGeom>
        </p:spPr>
      </p:pic>
      <p:cxnSp>
        <p:nvCxnSpPr>
          <p:cNvPr id="28" name="Straight Connector 27">
            <a:extLst>
              <a:ext uri="{FF2B5EF4-FFF2-40B4-BE49-F238E27FC236}">
                <a16:creationId xmlns:a16="http://schemas.microsoft.com/office/drawing/2014/main" id="{E9161431-6ECF-423A-A00C-9D64678ECE13}"/>
              </a:ext>
            </a:extLst>
          </p:cNvPr>
          <p:cNvCxnSpPr/>
          <p:nvPr/>
        </p:nvCxnSpPr>
        <p:spPr>
          <a:xfrm>
            <a:off x="23215276" y="6295965"/>
            <a:ext cx="1048357" cy="0"/>
          </a:xfrm>
          <a:prstGeom prst="line">
            <a:avLst/>
          </a:prstGeom>
          <a:ln w="25400">
            <a:solidFill>
              <a:srgbClr val="CDDBDE"/>
            </a:solidFill>
            <a:tailEnd type="none" w="lg" len="lg"/>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B45557AE-F9A9-4F62-98CE-0714B7065689}"/>
              </a:ext>
            </a:extLst>
          </p:cNvPr>
          <p:cNvCxnSpPr/>
          <p:nvPr/>
        </p:nvCxnSpPr>
        <p:spPr>
          <a:xfrm>
            <a:off x="23215276" y="7472455"/>
            <a:ext cx="1048357" cy="0"/>
          </a:xfrm>
          <a:prstGeom prst="line">
            <a:avLst/>
          </a:prstGeom>
          <a:ln w="25400">
            <a:solidFill>
              <a:srgbClr val="CDDBDE"/>
            </a:solidFill>
            <a:tailEnd type="none" w="lg" len="lg"/>
          </a:ln>
        </p:spPr>
        <p:style>
          <a:lnRef idx="1">
            <a:schemeClr val="accent1"/>
          </a:lnRef>
          <a:fillRef idx="0">
            <a:schemeClr val="accent1"/>
          </a:fillRef>
          <a:effectRef idx="0">
            <a:schemeClr val="accent1"/>
          </a:effectRef>
          <a:fontRef idx="minor">
            <a:schemeClr val="tx1"/>
          </a:fontRef>
        </p:style>
      </p:cxnSp>
      <p:sp>
        <p:nvSpPr>
          <p:cNvPr id="31" name="TextBox 30">
            <a:extLst>
              <a:ext uri="{FF2B5EF4-FFF2-40B4-BE49-F238E27FC236}">
                <a16:creationId xmlns:a16="http://schemas.microsoft.com/office/drawing/2014/main" id="{6FD8F741-E123-4D43-ADB8-3B4EDAA3BD9A}"/>
              </a:ext>
            </a:extLst>
          </p:cNvPr>
          <p:cNvSpPr txBox="1"/>
          <p:nvPr/>
        </p:nvSpPr>
        <p:spPr>
          <a:xfrm>
            <a:off x="22696703" y="348547"/>
            <a:ext cx="922122" cy="565853"/>
          </a:xfrm>
          <a:prstGeom prst="rect">
            <a:avLst/>
          </a:prstGeom>
          <a:noFill/>
        </p:spPr>
        <p:txBody>
          <a:bodyPr wrap="square" lIns="0" tIns="0" rIns="0" bIns="0" rtlCol="0">
            <a:noAutofit/>
          </a:bodyPr>
          <a:lstStyle/>
          <a:p>
            <a:pPr marL="0" algn="l">
              <a:lnSpc>
                <a:spcPct val="117000"/>
              </a:lnSpc>
              <a:spcAft>
                <a:spcPts val="1000"/>
              </a:spcAft>
            </a:pPr>
            <a:r>
              <a:rPr lang="en-US" sz="3200" b="1" dirty="0">
                <a:solidFill>
                  <a:srgbClr val="EB0017"/>
                </a:solidFill>
                <a:latin typeface="Helvetica Now Text" panose="020B0504030202020204" pitchFamily="34" charset="77"/>
              </a:rPr>
              <a:t>GMC</a:t>
            </a:r>
            <a:endParaRPr lang="en-IN" sz="3200" b="1" dirty="0">
              <a:solidFill>
                <a:srgbClr val="EB0017"/>
              </a:solidFill>
              <a:latin typeface="Helvetica Now Text" panose="020B0504030202020204" pitchFamily="34" charset="77"/>
            </a:endParaRPr>
          </a:p>
        </p:txBody>
      </p:sp>
      <p:sp>
        <p:nvSpPr>
          <p:cNvPr id="6" name="Rectangle: Rounded Corners 5">
            <a:extLst>
              <a:ext uri="{FF2B5EF4-FFF2-40B4-BE49-F238E27FC236}">
                <a16:creationId xmlns:a16="http://schemas.microsoft.com/office/drawing/2014/main" id="{81CC9622-A4E0-5893-CD05-50540947B1ED}"/>
              </a:ext>
            </a:extLst>
          </p:cNvPr>
          <p:cNvSpPr/>
          <p:nvPr/>
        </p:nvSpPr>
        <p:spPr>
          <a:xfrm>
            <a:off x="1582245" y="3128186"/>
            <a:ext cx="20697892" cy="4541014"/>
          </a:xfrm>
          <a:prstGeom prst="roundRect">
            <a:avLst>
              <a:gd name="adj" fmla="val 0"/>
            </a:avLst>
          </a:prstGeom>
          <a:solidFill>
            <a:schemeClr val="bg1"/>
          </a:solidFill>
          <a:ln w="12700">
            <a:solidFill>
              <a:srgbClr val="CDDBD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400" b="1" dirty="0">
              <a:solidFill>
                <a:schemeClr val="tx1"/>
              </a:solidFill>
              <a:latin typeface="Helvetica Now Text" panose="020B0504030202020204" pitchFamily="34" charset="0"/>
            </a:endParaRPr>
          </a:p>
        </p:txBody>
      </p:sp>
      <p:sp>
        <p:nvSpPr>
          <p:cNvPr id="12" name="TextBox 11">
            <a:extLst>
              <a:ext uri="{FF2B5EF4-FFF2-40B4-BE49-F238E27FC236}">
                <a16:creationId xmlns:a16="http://schemas.microsoft.com/office/drawing/2014/main" id="{8C5FC483-44E0-E826-4EFE-5EBAB13138DF}"/>
              </a:ext>
            </a:extLst>
          </p:cNvPr>
          <p:cNvSpPr txBox="1"/>
          <p:nvPr/>
        </p:nvSpPr>
        <p:spPr>
          <a:xfrm>
            <a:off x="2671468" y="3456871"/>
            <a:ext cx="19608669" cy="3170099"/>
          </a:xfrm>
          <a:prstGeom prst="rect">
            <a:avLst/>
          </a:prstGeom>
          <a:noFill/>
        </p:spPr>
        <p:txBody>
          <a:bodyPr wrap="square" rtlCol="0">
            <a:spAutoFit/>
          </a:bodyPr>
          <a:lstStyle/>
          <a:p>
            <a:endParaRPr lang="en-IN" sz="1600" b="1" dirty="0">
              <a:latin typeface="Helvetica Now Text" panose="020B0504030202020204" pitchFamily="34" charset="0"/>
            </a:endParaRPr>
          </a:p>
          <a:p>
            <a:pPr marL="457200" indent="-457200">
              <a:buFont typeface="Arial" panose="020B0604020202020204" pitchFamily="34" charset="0"/>
              <a:buChar char="•"/>
            </a:pPr>
            <a:r>
              <a:rPr lang="en-IN" sz="2800" dirty="0">
                <a:latin typeface="Helvetica Now Text" panose="020B0504030202020204" pitchFamily="34" charset="0"/>
              </a:rPr>
              <a:t>Excess INR. 5,000/- on all claims ; however, this excess will not apply for incurred claims less than INR. 50,000. Copay is not applicable for capped ailments. </a:t>
            </a:r>
          </a:p>
          <a:p>
            <a:pPr marL="457200" indent="-457200">
              <a:buFont typeface="Arial" panose="020B0604020202020204" pitchFamily="34" charset="0"/>
              <a:buChar char="•"/>
            </a:pPr>
            <a:endParaRPr lang="en-IN" sz="2800" dirty="0">
              <a:latin typeface="Helvetica Now Text" panose="020B0504030202020204" pitchFamily="34" charset="0"/>
            </a:endParaRPr>
          </a:p>
          <a:p>
            <a:pPr marL="457200" indent="-457200">
              <a:buFont typeface="Arial" panose="020B0604020202020204" pitchFamily="34" charset="0"/>
              <a:buChar char="•"/>
            </a:pPr>
            <a:r>
              <a:rPr lang="en-IN" sz="2800" dirty="0">
                <a:latin typeface="Helvetica Now Text" panose="020B0504030202020204" pitchFamily="34" charset="0"/>
              </a:rPr>
              <a:t>Cost of Robotic Surgery or medical advanced treatment and femto laser treatment without any co-pay.</a:t>
            </a:r>
          </a:p>
          <a:p>
            <a:pPr marL="457200" indent="-457200">
              <a:buFont typeface="Arial" panose="020B0604020202020204" pitchFamily="34" charset="0"/>
              <a:buChar char="•"/>
            </a:pPr>
            <a:endParaRPr lang="en-IN" sz="2800" dirty="0">
              <a:latin typeface="Helvetica Now Text" panose="020B0504030202020204" pitchFamily="34" charset="0"/>
            </a:endParaRPr>
          </a:p>
          <a:p>
            <a:pPr marL="457200" indent="-457200">
              <a:buFont typeface="Arial" panose="020B0604020202020204" pitchFamily="34" charset="0"/>
              <a:buChar char="•"/>
            </a:pPr>
            <a:r>
              <a:rPr lang="en-IN" sz="2800" dirty="0">
                <a:latin typeface="Helvetica Now Text" panose="020B0504030202020204" pitchFamily="34" charset="0"/>
              </a:rPr>
              <a:t>Cochlear implant without any copay</a:t>
            </a:r>
            <a:br>
              <a:rPr lang="en-IN" sz="2800" dirty="0">
                <a:latin typeface="Helvetica Now Text" panose="020B0504030202020204" pitchFamily="34" charset="0"/>
              </a:rPr>
            </a:br>
            <a:r>
              <a:rPr lang="en-IN" sz="1600" u="sng" dirty="0">
                <a:latin typeface="Helvetica Now Text" panose="020B0504030202020204" pitchFamily="34" charset="0"/>
              </a:rPr>
              <a:t> </a:t>
            </a:r>
            <a:endParaRPr lang="en-US" sz="1600" u="sng" dirty="0">
              <a:latin typeface="Helvetica Now Text" panose="020B0504030202020204" pitchFamily="34" charset="0"/>
            </a:endParaRPr>
          </a:p>
        </p:txBody>
      </p:sp>
      <p:sp>
        <p:nvSpPr>
          <p:cNvPr id="30" name="Rectangle: Rounded Corners 29">
            <a:extLst>
              <a:ext uri="{FF2B5EF4-FFF2-40B4-BE49-F238E27FC236}">
                <a16:creationId xmlns:a16="http://schemas.microsoft.com/office/drawing/2014/main" id="{6CEAC390-58E8-557E-F6DF-75AB992CDDAA}"/>
              </a:ext>
            </a:extLst>
          </p:cNvPr>
          <p:cNvSpPr/>
          <p:nvPr/>
        </p:nvSpPr>
        <p:spPr>
          <a:xfrm>
            <a:off x="2526025" y="1981422"/>
            <a:ext cx="4492583" cy="953795"/>
          </a:xfrm>
          <a:prstGeom prst="roundRect">
            <a:avLst>
              <a:gd name="adj" fmla="val 0"/>
            </a:avLst>
          </a:prstGeom>
          <a:solidFill>
            <a:srgbClr val="CDDB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latin typeface="Helvetica Now Text" panose="020B0504030202020204" pitchFamily="34" charset="0"/>
              </a:rPr>
              <a:t>Co-Payment</a:t>
            </a:r>
          </a:p>
        </p:txBody>
      </p:sp>
    </p:spTree>
    <p:extLst>
      <p:ext uri="{BB962C8B-B14F-4D97-AF65-F5344CB8AC3E}">
        <p14:creationId xmlns:p14="http://schemas.microsoft.com/office/powerpoint/2010/main" val="38839146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84E8138-8C84-4003-A58D-6F02F52E4B35}"/>
              </a:ext>
            </a:extLst>
          </p:cNvPr>
          <p:cNvSpPr>
            <a:spLocks noGrp="1"/>
          </p:cNvSpPr>
          <p:nvPr>
            <p:ph type="sldNum" sz="quarter" idx="12"/>
          </p:nvPr>
        </p:nvSpPr>
        <p:spPr/>
        <p:txBody>
          <a:bodyPr/>
          <a:lstStyle/>
          <a:p>
            <a:fld id="{91D568E7-61F5-D04E-995D-81EF41C01A2A}" type="slidenum">
              <a:rPr lang="en-GB" smtClean="0"/>
              <a:pPr/>
              <a:t>13</a:t>
            </a:fld>
            <a:endParaRPr lang="en-GB" dirty="0"/>
          </a:p>
        </p:txBody>
      </p:sp>
      <p:sp>
        <p:nvSpPr>
          <p:cNvPr id="4" name="Title 3">
            <a:extLst>
              <a:ext uri="{FF2B5EF4-FFF2-40B4-BE49-F238E27FC236}">
                <a16:creationId xmlns:a16="http://schemas.microsoft.com/office/drawing/2014/main" id="{E4DE4256-9AA7-44A1-8E9F-DED31B136CE7}"/>
              </a:ext>
            </a:extLst>
          </p:cNvPr>
          <p:cNvSpPr>
            <a:spLocks noGrp="1"/>
          </p:cNvSpPr>
          <p:nvPr>
            <p:ph type="title"/>
          </p:nvPr>
        </p:nvSpPr>
        <p:spPr/>
        <p:txBody>
          <a:bodyPr/>
          <a:lstStyle/>
          <a:p>
            <a:r>
              <a:rPr lang="en-IN" dirty="0"/>
              <a:t>Medical Insurance Plan – Critical Illness</a:t>
            </a:r>
            <a:endParaRPr lang="en-US" dirty="0"/>
          </a:p>
        </p:txBody>
      </p:sp>
      <p:sp>
        <p:nvSpPr>
          <p:cNvPr id="13" name="Rectangle: Rounded Corners 12">
            <a:extLst>
              <a:ext uri="{FF2B5EF4-FFF2-40B4-BE49-F238E27FC236}">
                <a16:creationId xmlns:a16="http://schemas.microsoft.com/office/drawing/2014/main" id="{4044BCFC-5088-46A2-8D88-4DB2912BC851}"/>
              </a:ext>
            </a:extLst>
          </p:cNvPr>
          <p:cNvSpPr/>
          <p:nvPr/>
        </p:nvSpPr>
        <p:spPr>
          <a:xfrm>
            <a:off x="2286484" y="2236325"/>
            <a:ext cx="21666336" cy="1640738"/>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sz="3000" b="1" dirty="0">
                <a:solidFill>
                  <a:srgbClr val="007585"/>
                </a:solidFill>
                <a:latin typeface="Helvetica Now Text" panose="020B0504030202020204" pitchFamily="34" charset="0"/>
                <a:cs typeface="Times New Roman" panose="02020603050405020304" pitchFamily="18" charset="0"/>
              </a:rPr>
              <a:t>Brief on Critical Illness Cover</a:t>
            </a:r>
          </a:p>
          <a:p>
            <a:r>
              <a:rPr lang="en-IN" sz="2600" dirty="0">
                <a:solidFill>
                  <a:schemeClr val="tx1"/>
                </a:solidFill>
                <a:latin typeface="Helvetica Now Text" panose="020B0504030202020204" pitchFamily="34" charset="0"/>
                <a:cs typeface="Times New Roman" panose="02020603050405020304" pitchFamily="18" charset="0"/>
              </a:rPr>
              <a:t>Sum Insured :  In case of critical illness, the sum insured becomes 2x (twice of base sum insured)</a:t>
            </a:r>
          </a:p>
        </p:txBody>
      </p:sp>
      <p:sp>
        <p:nvSpPr>
          <p:cNvPr id="28" name="Rectangle 27">
            <a:extLst>
              <a:ext uri="{FF2B5EF4-FFF2-40B4-BE49-F238E27FC236}">
                <a16:creationId xmlns:a16="http://schemas.microsoft.com/office/drawing/2014/main" id="{280A2F20-9DF9-4A09-951D-E23A2E08EA6D}"/>
              </a:ext>
            </a:extLst>
          </p:cNvPr>
          <p:cNvSpPr/>
          <p:nvPr/>
        </p:nvSpPr>
        <p:spPr>
          <a:xfrm>
            <a:off x="23116265" y="5055409"/>
            <a:ext cx="1266148" cy="3605182"/>
          </a:xfrm>
          <a:prstGeom prst="rect">
            <a:avLst/>
          </a:prstGeom>
          <a:solidFill>
            <a:srgbClr val="2628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b="0" i="0" dirty="0">
              <a:solidFill>
                <a:schemeClr val="tx2"/>
              </a:solidFill>
              <a:latin typeface="Helvetica Now Text" panose="020B0504030202020204" pitchFamily="34" charset="77"/>
            </a:endParaRPr>
          </a:p>
        </p:txBody>
      </p:sp>
      <p:pic>
        <p:nvPicPr>
          <p:cNvPr id="29" name="Picture 28">
            <a:hlinkClick r:id="rId2" action="ppaction://hlinksldjump"/>
            <a:extLst>
              <a:ext uri="{FF2B5EF4-FFF2-40B4-BE49-F238E27FC236}">
                <a16:creationId xmlns:a16="http://schemas.microsoft.com/office/drawing/2014/main" id="{9C84E6B3-8EF1-41A4-960C-53EFCFD241CA}"/>
              </a:ext>
            </a:extLst>
          </p:cNvPr>
          <p:cNvPicPr>
            <a:picLocks noChangeAspect="1"/>
          </p:cNvPicPr>
          <p:nvPr/>
        </p:nvPicPr>
        <p:blipFill>
          <a:blip r:embed="rId3" cstate="email">
            <a:extLst>
              <a:ext uri="{28A0092B-C50C-407E-A947-70E740481C1C}">
                <a14:useLocalDpi xmlns:a14="http://schemas.microsoft.com/office/drawing/2010/main" val="0"/>
              </a:ext>
            </a:extLst>
          </a:blip>
          <a:srcRect/>
          <a:stretch/>
        </p:blipFill>
        <p:spPr>
          <a:xfrm>
            <a:off x="23355708" y="5300717"/>
            <a:ext cx="784898" cy="784898"/>
          </a:xfrm>
          <a:prstGeom prst="rect">
            <a:avLst/>
          </a:prstGeom>
        </p:spPr>
      </p:pic>
      <p:pic>
        <p:nvPicPr>
          <p:cNvPr id="30" name="Picture 29">
            <a:hlinkClick r:id="rId4" action="ppaction://hlinksldjump"/>
            <a:extLst>
              <a:ext uri="{FF2B5EF4-FFF2-40B4-BE49-F238E27FC236}">
                <a16:creationId xmlns:a16="http://schemas.microsoft.com/office/drawing/2014/main" id="{F1517162-852E-421D-8C3A-7325FC18C83C}"/>
              </a:ext>
            </a:extLst>
          </p:cNvPr>
          <p:cNvPicPr>
            <a:picLocks noChangeAspect="1"/>
          </p:cNvPicPr>
          <p:nvPr/>
        </p:nvPicPr>
        <p:blipFill>
          <a:blip r:embed="rId5" cstate="email">
            <a:extLst>
              <a:ext uri="{28A0092B-C50C-407E-A947-70E740481C1C}">
                <a14:useLocalDpi xmlns:a14="http://schemas.microsoft.com/office/drawing/2010/main" val="0"/>
              </a:ext>
            </a:extLst>
          </a:blip>
          <a:srcRect/>
          <a:stretch/>
        </p:blipFill>
        <p:spPr>
          <a:xfrm>
            <a:off x="23325203" y="6382942"/>
            <a:ext cx="883885" cy="883885"/>
          </a:xfrm>
          <a:prstGeom prst="rect">
            <a:avLst/>
          </a:prstGeom>
        </p:spPr>
      </p:pic>
      <p:pic>
        <p:nvPicPr>
          <p:cNvPr id="31" name="Picture 30">
            <a:hlinkClick r:id="rId6" action="ppaction://hlinksldjump"/>
            <a:extLst>
              <a:ext uri="{FF2B5EF4-FFF2-40B4-BE49-F238E27FC236}">
                <a16:creationId xmlns:a16="http://schemas.microsoft.com/office/drawing/2014/main" id="{37FA7CB3-8A81-4C10-BAB4-87D9B9877F0C}"/>
              </a:ext>
            </a:extLst>
          </p:cNvPr>
          <p:cNvPicPr>
            <a:picLocks noChangeAspect="1"/>
          </p:cNvPicPr>
          <p:nvPr/>
        </p:nvPicPr>
        <p:blipFill>
          <a:blip r:embed="rId7" cstate="email">
            <a:extLst>
              <a:ext uri="{28A0092B-C50C-407E-A947-70E740481C1C}">
                <a14:useLocalDpi xmlns:a14="http://schemas.microsoft.com/office/drawing/2010/main" val="0"/>
              </a:ext>
            </a:extLst>
          </a:blip>
          <a:srcRect/>
          <a:stretch/>
        </p:blipFill>
        <p:spPr>
          <a:xfrm>
            <a:off x="23324875" y="7576123"/>
            <a:ext cx="884631" cy="884631"/>
          </a:xfrm>
          <a:prstGeom prst="rect">
            <a:avLst/>
          </a:prstGeom>
        </p:spPr>
      </p:pic>
      <p:cxnSp>
        <p:nvCxnSpPr>
          <p:cNvPr id="32" name="Straight Connector 31">
            <a:extLst>
              <a:ext uri="{FF2B5EF4-FFF2-40B4-BE49-F238E27FC236}">
                <a16:creationId xmlns:a16="http://schemas.microsoft.com/office/drawing/2014/main" id="{B06114B1-AA58-469E-9158-08FA20F8933E}"/>
              </a:ext>
            </a:extLst>
          </p:cNvPr>
          <p:cNvCxnSpPr/>
          <p:nvPr/>
        </p:nvCxnSpPr>
        <p:spPr>
          <a:xfrm>
            <a:off x="23215276" y="6295965"/>
            <a:ext cx="1048357" cy="0"/>
          </a:xfrm>
          <a:prstGeom prst="line">
            <a:avLst/>
          </a:prstGeom>
          <a:ln w="25400">
            <a:solidFill>
              <a:srgbClr val="CDDBDE"/>
            </a:solidFill>
            <a:tailEnd type="none" w="lg" len="lg"/>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0EE12386-21C1-48BD-A7BA-2372FB0C1328}"/>
              </a:ext>
            </a:extLst>
          </p:cNvPr>
          <p:cNvCxnSpPr/>
          <p:nvPr/>
        </p:nvCxnSpPr>
        <p:spPr>
          <a:xfrm>
            <a:off x="23215276" y="7472455"/>
            <a:ext cx="1048357" cy="0"/>
          </a:xfrm>
          <a:prstGeom prst="line">
            <a:avLst/>
          </a:prstGeom>
          <a:ln w="25400">
            <a:solidFill>
              <a:srgbClr val="CDDBDE"/>
            </a:solidFill>
            <a:tailEnd type="none" w="lg" len="lg"/>
          </a:ln>
        </p:spPr>
        <p:style>
          <a:lnRef idx="1">
            <a:schemeClr val="accent1"/>
          </a:lnRef>
          <a:fillRef idx="0">
            <a:schemeClr val="accent1"/>
          </a:fillRef>
          <a:effectRef idx="0">
            <a:schemeClr val="accent1"/>
          </a:effectRef>
          <a:fontRef idx="minor">
            <a:schemeClr val="tx1"/>
          </a:fontRef>
        </p:style>
      </p:cxnSp>
      <p:sp>
        <p:nvSpPr>
          <p:cNvPr id="35" name="TextBox 34">
            <a:extLst>
              <a:ext uri="{FF2B5EF4-FFF2-40B4-BE49-F238E27FC236}">
                <a16:creationId xmlns:a16="http://schemas.microsoft.com/office/drawing/2014/main" id="{D0A232C4-A3AA-4142-A86B-CB61A85B7A5A}"/>
              </a:ext>
            </a:extLst>
          </p:cNvPr>
          <p:cNvSpPr txBox="1"/>
          <p:nvPr/>
        </p:nvSpPr>
        <p:spPr>
          <a:xfrm>
            <a:off x="22696703" y="348547"/>
            <a:ext cx="922122" cy="565853"/>
          </a:xfrm>
          <a:prstGeom prst="rect">
            <a:avLst/>
          </a:prstGeom>
          <a:noFill/>
        </p:spPr>
        <p:txBody>
          <a:bodyPr wrap="square" lIns="0" tIns="0" rIns="0" bIns="0" rtlCol="0">
            <a:noAutofit/>
          </a:bodyPr>
          <a:lstStyle/>
          <a:p>
            <a:pPr marL="0" algn="l">
              <a:lnSpc>
                <a:spcPct val="117000"/>
              </a:lnSpc>
              <a:spcAft>
                <a:spcPts val="1000"/>
              </a:spcAft>
            </a:pPr>
            <a:r>
              <a:rPr lang="en-US" sz="3200" b="1" dirty="0">
                <a:solidFill>
                  <a:srgbClr val="EB0017"/>
                </a:solidFill>
                <a:latin typeface="Helvetica Now Text" panose="020B0504030202020204" pitchFamily="34" charset="77"/>
              </a:rPr>
              <a:t>GMC</a:t>
            </a:r>
            <a:endParaRPr lang="en-IN" sz="3200" b="1" dirty="0">
              <a:solidFill>
                <a:srgbClr val="EB0017"/>
              </a:solidFill>
              <a:latin typeface="Helvetica Now Text" panose="020B0504030202020204" pitchFamily="34" charset="77"/>
            </a:endParaRPr>
          </a:p>
        </p:txBody>
      </p:sp>
      <p:graphicFrame>
        <p:nvGraphicFramePr>
          <p:cNvPr id="26" name="Table 25">
            <a:extLst>
              <a:ext uri="{FF2B5EF4-FFF2-40B4-BE49-F238E27FC236}">
                <a16:creationId xmlns:a16="http://schemas.microsoft.com/office/drawing/2014/main" id="{4FDBE0DD-694B-6587-7D5A-6081FE2EF063}"/>
              </a:ext>
            </a:extLst>
          </p:cNvPr>
          <p:cNvGraphicFramePr>
            <a:graphicFrameLocks noGrp="1"/>
          </p:cNvGraphicFramePr>
          <p:nvPr>
            <p:extLst>
              <p:ext uri="{D42A27DB-BD31-4B8C-83A1-F6EECF244321}">
                <p14:modId xmlns:p14="http://schemas.microsoft.com/office/powerpoint/2010/main" val="2266646994"/>
              </p:ext>
            </p:extLst>
          </p:nvPr>
        </p:nvGraphicFramePr>
        <p:xfrm>
          <a:off x="2281560" y="3955637"/>
          <a:ext cx="16200000" cy="7560001"/>
        </p:xfrm>
        <a:graphic>
          <a:graphicData uri="http://schemas.openxmlformats.org/drawingml/2006/table">
            <a:tbl>
              <a:tblPr firstRow="1" bandRow="1">
                <a:tableStyleId>{F5AB1C69-6EDB-4FF4-983F-18BD219EF322}</a:tableStyleId>
              </a:tblPr>
              <a:tblGrid>
                <a:gridCol w="16200000">
                  <a:extLst>
                    <a:ext uri="{9D8B030D-6E8A-4147-A177-3AD203B41FA5}">
                      <a16:colId xmlns:a16="http://schemas.microsoft.com/office/drawing/2014/main" val="2337709969"/>
                    </a:ext>
                  </a:extLst>
                </a:gridCol>
              </a:tblGrid>
              <a:tr h="674617">
                <a:tc>
                  <a:txBody>
                    <a:bodyPr/>
                    <a:lstStyle/>
                    <a:p>
                      <a:pPr marL="0" marR="0" lvl="0" indent="0" algn="l" defTabSz="1828709" rtl="0" eaLnBrk="1" fontAlgn="auto" latinLnBrk="0" hangingPunct="1">
                        <a:lnSpc>
                          <a:spcPct val="100000"/>
                        </a:lnSpc>
                        <a:spcBef>
                          <a:spcPts val="0"/>
                        </a:spcBef>
                        <a:spcAft>
                          <a:spcPts val="0"/>
                        </a:spcAft>
                        <a:buClrTx/>
                        <a:buSzTx/>
                        <a:buFontTx/>
                        <a:buNone/>
                        <a:tabLst/>
                        <a:defRPr/>
                      </a:pPr>
                      <a:r>
                        <a:rPr lang="en-IN" sz="2800" b="1" dirty="0">
                          <a:solidFill>
                            <a:srgbClr val="007585"/>
                          </a:solidFill>
                          <a:latin typeface="Helvetica Now Text" panose="020B0504030202020204" pitchFamily="34" charset="0"/>
                          <a:cs typeface="Times New Roman" panose="02020603050405020304" pitchFamily="18" charset="0"/>
                        </a:rPr>
                        <a:t>List Of Critical Illness:</a:t>
                      </a:r>
                    </a:p>
                  </a:txBody>
                  <a:tcPr/>
                </a:tc>
                <a:extLst>
                  <a:ext uri="{0D108BD9-81ED-4DB2-BD59-A6C34878D82A}">
                    <a16:rowId xmlns:a16="http://schemas.microsoft.com/office/drawing/2014/main" val="2440768486"/>
                  </a:ext>
                </a:extLst>
              </a:tr>
              <a:tr h="674617">
                <a:tc>
                  <a:txBody>
                    <a:bodyPr/>
                    <a:lstStyle/>
                    <a:p>
                      <a:pPr marL="457200" marR="0" lvl="0" indent="-457200" algn="l" defTabSz="1828709"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altLang="ko-KR" sz="2800" dirty="0">
                          <a:solidFill>
                            <a:schemeClr val="tx1"/>
                          </a:solidFill>
                          <a:latin typeface="Helvetica Now Text" panose="020B0504030202020204" pitchFamily="34" charset="77"/>
                        </a:rPr>
                        <a:t>Cancer Of Specified Severity</a:t>
                      </a:r>
                    </a:p>
                  </a:txBody>
                  <a:tcPr/>
                </a:tc>
                <a:extLst>
                  <a:ext uri="{0D108BD9-81ED-4DB2-BD59-A6C34878D82A}">
                    <a16:rowId xmlns:a16="http://schemas.microsoft.com/office/drawing/2014/main" val="1688256319"/>
                  </a:ext>
                </a:extLst>
              </a:tr>
              <a:tr h="674617">
                <a:tc>
                  <a:txBody>
                    <a:bodyPr/>
                    <a:lstStyle/>
                    <a:p>
                      <a:pPr marL="457200" indent="-457200">
                        <a:buFont typeface="Wingdings" panose="05000000000000000000" pitchFamily="2" charset="2"/>
                        <a:buChar char="§"/>
                      </a:pPr>
                      <a:r>
                        <a:rPr lang="en-US" sz="2800" b="0" dirty="0">
                          <a:latin typeface="Helvetica Now Text" panose="020B0504030202020204" pitchFamily="34" charset="0"/>
                        </a:rPr>
                        <a:t>Coronary Artery Bypass Surgery</a:t>
                      </a:r>
                      <a:endParaRPr lang="en-IN" sz="2800" b="0" dirty="0">
                        <a:latin typeface="Helvetica Now Text" panose="020B0504030202020204" pitchFamily="34" charset="0"/>
                      </a:endParaRPr>
                    </a:p>
                  </a:txBody>
                  <a:tcPr/>
                </a:tc>
                <a:extLst>
                  <a:ext uri="{0D108BD9-81ED-4DB2-BD59-A6C34878D82A}">
                    <a16:rowId xmlns:a16="http://schemas.microsoft.com/office/drawing/2014/main" val="2681924138"/>
                  </a:ext>
                </a:extLst>
              </a:tr>
              <a:tr h="674617">
                <a:tc>
                  <a:txBody>
                    <a:bodyPr/>
                    <a:lstStyle/>
                    <a:p>
                      <a:pPr marL="457200" indent="-457200">
                        <a:buFont typeface="Wingdings" panose="05000000000000000000" pitchFamily="2" charset="2"/>
                        <a:buChar char="§"/>
                      </a:pPr>
                      <a:r>
                        <a:rPr lang="en-IN" sz="2800" dirty="0">
                          <a:solidFill>
                            <a:schemeClr val="tx1"/>
                          </a:solidFill>
                          <a:latin typeface="Helvetica Now Text" panose="020B0504030202020204" pitchFamily="34" charset="77"/>
                        </a:rPr>
                        <a:t>First Heart Attack (Myocardial infarction)</a:t>
                      </a:r>
                      <a:endParaRPr lang="en-IN" sz="2800" b="0" dirty="0">
                        <a:latin typeface="Helvetica Now Text" panose="020B0504030202020204" pitchFamily="34" charset="0"/>
                      </a:endParaRPr>
                    </a:p>
                  </a:txBody>
                  <a:tcPr/>
                </a:tc>
                <a:extLst>
                  <a:ext uri="{0D108BD9-81ED-4DB2-BD59-A6C34878D82A}">
                    <a16:rowId xmlns:a16="http://schemas.microsoft.com/office/drawing/2014/main" val="6107884"/>
                  </a:ext>
                </a:extLst>
              </a:tr>
              <a:tr h="674617">
                <a:tc>
                  <a:txBody>
                    <a:bodyPr/>
                    <a:lstStyle/>
                    <a:p>
                      <a:pPr marL="457200" indent="-457200">
                        <a:buFont typeface="Wingdings" panose="05000000000000000000" pitchFamily="2" charset="2"/>
                        <a:buChar char="§"/>
                      </a:pPr>
                      <a:r>
                        <a:rPr lang="en-IN" sz="2800" b="0" u="none" strike="noStrike" kern="1200" baseline="0" dirty="0">
                          <a:solidFill>
                            <a:schemeClr val="dk1"/>
                          </a:solidFill>
                          <a:latin typeface="Helvetica Now Text" panose="020B0504030202020204" pitchFamily="34" charset="0"/>
                        </a:rPr>
                        <a:t>Kidney failure</a:t>
                      </a:r>
                    </a:p>
                  </a:txBody>
                  <a:tcPr/>
                </a:tc>
                <a:extLst>
                  <a:ext uri="{0D108BD9-81ED-4DB2-BD59-A6C34878D82A}">
                    <a16:rowId xmlns:a16="http://schemas.microsoft.com/office/drawing/2014/main" val="1711344444"/>
                  </a:ext>
                </a:extLst>
              </a:tr>
              <a:tr h="744224">
                <a:tc>
                  <a:txBody>
                    <a:bodyPr/>
                    <a:lstStyle/>
                    <a:p>
                      <a:pPr marL="457200" lvl="1" indent="-457200" defTabSz="1828709">
                        <a:lnSpc>
                          <a:spcPct val="117000"/>
                        </a:lnSpc>
                        <a:spcBef>
                          <a:spcPts val="0"/>
                        </a:spcBef>
                        <a:spcAft>
                          <a:spcPts val="1000"/>
                        </a:spcAft>
                        <a:buFont typeface="Wingdings" panose="05000000000000000000" pitchFamily="2" charset="2"/>
                        <a:buChar char="§"/>
                        <a:defRPr/>
                      </a:pPr>
                      <a:r>
                        <a:rPr lang="en-US" sz="2800" dirty="0">
                          <a:solidFill>
                            <a:schemeClr val="tx1"/>
                          </a:solidFill>
                          <a:latin typeface="Helvetica Now Text" panose="020B0504030202020204" pitchFamily="34" charset="77"/>
                        </a:rPr>
                        <a:t>Major Organ Transplant</a:t>
                      </a:r>
                    </a:p>
                  </a:txBody>
                  <a:tcPr/>
                </a:tc>
                <a:extLst>
                  <a:ext uri="{0D108BD9-81ED-4DB2-BD59-A6C34878D82A}">
                    <a16:rowId xmlns:a16="http://schemas.microsoft.com/office/drawing/2014/main" val="2721244192"/>
                  </a:ext>
                </a:extLst>
              </a:tr>
              <a:tr h="674617">
                <a:tc>
                  <a:txBody>
                    <a:bodyPr/>
                    <a:lstStyle/>
                    <a:p>
                      <a:pPr marL="457200" indent="-457200">
                        <a:buFont typeface="Wingdings" panose="05000000000000000000" pitchFamily="2" charset="2"/>
                        <a:buChar char="§"/>
                      </a:pPr>
                      <a:r>
                        <a:rPr lang="en-IN" sz="2800" b="0" u="none" strike="noStrike" kern="1200" baseline="0" dirty="0">
                          <a:solidFill>
                            <a:schemeClr val="dk1"/>
                          </a:solidFill>
                          <a:latin typeface="Helvetica Now Text" panose="020B0504030202020204" pitchFamily="34" charset="0"/>
                        </a:rPr>
                        <a:t>Stroke Resulting In Permanent Symptoms</a:t>
                      </a:r>
                      <a:endParaRPr lang="en-IN" sz="2800" b="0" dirty="0">
                        <a:latin typeface="Helvetica Now Text" panose="020B0504030202020204" pitchFamily="34" charset="0"/>
                      </a:endParaRPr>
                    </a:p>
                  </a:txBody>
                  <a:tcPr/>
                </a:tc>
                <a:extLst>
                  <a:ext uri="{0D108BD9-81ED-4DB2-BD59-A6C34878D82A}">
                    <a16:rowId xmlns:a16="http://schemas.microsoft.com/office/drawing/2014/main" val="385838680"/>
                  </a:ext>
                </a:extLst>
              </a:tr>
              <a:tr h="674617">
                <a:tc>
                  <a:txBody>
                    <a:bodyPr/>
                    <a:lstStyle/>
                    <a:p>
                      <a:pPr marL="457200" marR="0" lvl="0" indent="-457200" algn="l" defTabSz="1828709"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2800" dirty="0">
                          <a:solidFill>
                            <a:schemeClr val="tx1"/>
                          </a:solidFill>
                          <a:latin typeface="Helvetica Now Text" panose="020B0504030202020204" pitchFamily="34" charset="77"/>
                        </a:rPr>
                        <a:t>Aorta Graft Surgery</a:t>
                      </a:r>
                    </a:p>
                  </a:txBody>
                  <a:tcPr/>
                </a:tc>
                <a:extLst>
                  <a:ext uri="{0D108BD9-81ED-4DB2-BD59-A6C34878D82A}">
                    <a16:rowId xmlns:a16="http://schemas.microsoft.com/office/drawing/2014/main" val="3195580961"/>
                  </a:ext>
                </a:extLst>
              </a:tr>
              <a:tr h="674617">
                <a:tc>
                  <a:txBody>
                    <a:bodyPr/>
                    <a:lstStyle/>
                    <a:p>
                      <a:pPr marL="457200" indent="-457200">
                        <a:buFont typeface="Wingdings" panose="05000000000000000000" pitchFamily="2" charset="2"/>
                        <a:buChar char="§"/>
                      </a:pPr>
                      <a:r>
                        <a:rPr lang="en-US" sz="2800" b="0" dirty="0">
                          <a:latin typeface="Helvetica Now Text" panose="020B0504030202020204" pitchFamily="34" charset="0"/>
                        </a:rPr>
                        <a:t>Primary Pulmonary Arterial Hypertension</a:t>
                      </a:r>
                      <a:endParaRPr lang="en-IN" sz="2800" b="0" dirty="0">
                        <a:latin typeface="Helvetica Now Text" panose="020B0504030202020204" pitchFamily="34" charset="0"/>
                      </a:endParaRPr>
                    </a:p>
                  </a:txBody>
                  <a:tcPr/>
                </a:tc>
                <a:extLst>
                  <a:ext uri="{0D108BD9-81ED-4DB2-BD59-A6C34878D82A}">
                    <a16:rowId xmlns:a16="http://schemas.microsoft.com/office/drawing/2014/main" val="2216380286"/>
                  </a:ext>
                </a:extLst>
              </a:tr>
              <a:tr h="744224">
                <a:tc>
                  <a:txBody>
                    <a:bodyPr/>
                    <a:lstStyle/>
                    <a:p>
                      <a:pPr marL="457200" lvl="1" indent="-457200" defTabSz="1828709">
                        <a:lnSpc>
                          <a:spcPct val="117000"/>
                        </a:lnSpc>
                        <a:spcBef>
                          <a:spcPts val="0"/>
                        </a:spcBef>
                        <a:spcAft>
                          <a:spcPts val="1000"/>
                        </a:spcAft>
                        <a:buFont typeface="Wingdings" panose="05000000000000000000" pitchFamily="2" charset="2"/>
                        <a:buChar char="§"/>
                        <a:defRPr/>
                      </a:pPr>
                      <a:r>
                        <a:rPr lang="en-IN" sz="2800" dirty="0">
                          <a:solidFill>
                            <a:schemeClr val="tx1"/>
                          </a:solidFill>
                          <a:latin typeface="Helvetica Now Text" panose="020B0504030202020204" pitchFamily="34" charset="77"/>
                        </a:rPr>
                        <a:t>Multiple Sclerosis with persisting symptoms</a:t>
                      </a:r>
                    </a:p>
                  </a:txBody>
                  <a:tcPr/>
                </a:tc>
                <a:extLst>
                  <a:ext uri="{0D108BD9-81ED-4DB2-BD59-A6C34878D82A}">
                    <a16:rowId xmlns:a16="http://schemas.microsoft.com/office/drawing/2014/main" val="2926474043"/>
                  </a:ext>
                </a:extLst>
              </a:tr>
              <a:tr h="674617">
                <a:tc>
                  <a:txBody>
                    <a:bodyPr/>
                    <a:lstStyle/>
                    <a:p>
                      <a:pPr marL="457200" indent="-457200">
                        <a:buFont typeface="Wingdings" panose="05000000000000000000" pitchFamily="2" charset="2"/>
                        <a:buChar char="§"/>
                      </a:pPr>
                      <a:r>
                        <a:rPr lang="en-US" sz="2800" dirty="0">
                          <a:solidFill>
                            <a:schemeClr val="tx1"/>
                          </a:solidFill>
                          <a:latin typeface="Helvetica Now Text" panose="020B0504030202020204" pitchFamily="34" charset="77"/>
                        </a:rPr>
                        <a:t>Permanent paralysis of limbs</a:t>
                      </a:r>
                      <a:endParaRPr lang="en-IN" sz="2800" b="0" dirty="0">
                        <a:latin typeface="Helvetica Now Text" panose="020B0504030202020204" pitchFamily="34" charset="0"/>
                      </a:endParaRPr>
                    </a:p>
                  </a:txBody>
                  <a:tcPr/>
                </a:tc>
                <a:extLst>
                  <a:ext uri="{0D108BD9-81ED-4DB2-BD59-A6C34878D82A}">
                    <a16:rowId xmlns:a16="http://schemas.microsoft.com/office/drawing/2014/main" val="4038538196"/>
                  </a:ext>
                </a:extLst>
              </a:tr>
            </a:tbl>
          </a:graphicData>
        </a:graphic>
      </p:graphicFrame>
      <p:sp>
        <p:nvSpPr>
          <p:cNvPr id="3" name="Rectangle: Rounded Corners 2">
            <a:extLst>
              <a:ext uri="{FF2B5EF4-FFF2-40B4-BE49-F238E27FC236}">
                <a16:creationId xmlns:a16="http://schemas.microsoft.com/office/drawing/2014/main" id="{368516DC-EE85-C902-D69A-BB531FD9534A}"/>
              </a:ext>
            </a:extLst>
          </p:cNvPr>
          <p:cNvSpPr/>
          <p:nvPr/>
        </p:nvSpPr>
        <p:spPr>
          <a:xfrm>
            <a:off x="2327374" y="11443505"/>
            <a:ext cx="21666336" cy="1640738"/>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sz="2600" dirty="0">
                <a:solidFill>
                  <a:schemeClr val="tx1"/>
                </a:solidFill>
                <a:latin typeface="Helvetica Now Text" panose="020B0504030202020204" pitchFamily="34" charset="0"/>
                <a:cs typeface="Times New Roman" panose="02020603050405020304" pitchFamily="18" charset="0"/>
              </a:rPr>
              <a:t>Post hospitalization expenses covered up to 90days only for critical illness cases</a:t>
            </a:r>
          </a:p>
        </p:txBody>
      </p:sp>
    </p:spTree>
    <p:extLst>
      <p:ext uri="{BB962C8B-B14F-4D97-AF65-F5344CB8AC3E}">
        <p14:creationId xmlns:p14="http://schemas.microsoft.com/office/powerpoint/2010/main" val="26359102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586B772-C9E2-4EF5-97CC-252256C11190}"/>
              </a:ext>
            </a:extLst>
          </p:cNvPr>
          <p:cNvSpPr>
            <a:spLocks noGrp="1"/>
          </p:cNvSpPr>
          <p:nvPr>
            <p:ph type="sldNum" sz="quarter" idx="12"/>
          </p:nvPr>
        </p:nvSpPr>
        <p:spPr/>
        <p:txBody>
          <a:bodyPr/>
          <a:lstStyle/>
          <a:p>
            <a:fld id="{91D568E7-61F5-D04E-995D-81EF41C01A2A}" type="slidenum">
              <a:rPr lang="en-GB" smtClean="0"/>
              <a:pPr/>
              <a:t>14</a:t>
            </a:fld>
            <a:endParaRPr lang="en-GB" dirty="0"/>
          </a:p>
        </p:txBody>
      </p:sp>
      <p:sp>
        <p:nvSpPr>
          <p:cNvPr id="4" name="Title 3">
            <a:extLst>
              <a:ext uri="{FF2B5EF4-FFF2-40B4-BE49-F238E27FC236}">
                <a16:creationId xmlns:a16="http://schemas.microsoft.com/office/drawing/2014/main" id="{7415248F-6917-4BAA-8904-603E87D545FE}"/>
              </a:ext>
            </a:extLst>
          </p:cNvPr>
          <p:cNvSpPr>
            <a:spLocks noGrp="1"/>
          </p:cNvSpPr>
          <p:nvPr>
            <p:ph type="title"/>
          </p:nvPr>
        </p:nvSpPr>
        <p:spPr>
          <a:xfrm>
            <a:off x="1324191" y="362803"/>
            <a:ext cx="21372512" cy="800219"/>
          </a:xfrm>
        </p:spPr>
        <p:txBody>
          <a:bodyPr/>
          <a:lstStyle/>
          <a:p>
            <a:r>
              <a:rPr lang="en-IN" dirty="0"/>
              <a:t>Voluntary Top-up Insurance Plan – Key Information</a:t>
            </a:r>
            <a:endParaRPr lang="en-US" dirty="0"/>
          </a:p>
        </p:txBody>
      </p:sp>
      <p:sp>
        <p:nvSpPr>
          <p:cNvPr id="7" name="Oval 6">
            <a:extLst>
              <a:ext uri="{FF2B5EF4-FFF2-40B4-BE49-F238E27FC236}">
                <a16:creationId xmlns:a16="http://schemas.microsoft.com/office/drawing/2014/main" id="{B77169A1-2F2E-486B-8B52-D9A3F8E14390}"/>
              </a:ext>
            </a:extLst>
          </p:cNvPr>
          <p:cNvSpPr/>
          <p:nvPr/>
        </p:nvSpPr>
        <p:spPr>
          <a:xfrm rot="10800000">
            <a:off x="8500182" y="5691602"/>
            <a:ext cx="3454378" cy="3454378"/>
          </a:xfrm>
          <a:prstGeom prst="ellipse">
            <a:avLst/>
          </a:prstGeom>
          <a:noFill/>
          <a:ln w="19050">
            <a:solidFill>
              <a:srgbClr val="F2F2F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3200" dirty="0"/>
          </a:p>
        </p:txBody>
      </p:sp>
      <p:sp>
        <p:nvSpPr>
          <p:cNvPr id="8" name="Oval 7">
            <a:extLst>
              <a:ext uri="{FF2B5EF4-FFF2-40B4-BE49-F238E27FC236}">
                <a16:creationId xmlns:a16="http://schemas.microsoft.com/office/drawing/2014/main" id="{AEFBC436-BC4C-49BE-AC31-A5C173E79F6B}"/>
              </a:ext>
            </a:extLst>
          </p:cNvPr>
          <p:cNvSpPr/>
          <p:nvPr/>
        </p:nvSpPr>
        <p:spPr>
          <a:xfrm>
            <a:off x="11145513" y="5435834"/>
            <a:ext cx="3445888" cy="3445888"/>
          </a:xfrm>
          <a:prstGeom prst="ellipse">
            <a:avLst/>
          </a:prstGeom>
          <a:noFill/>
          <a:ln w="19050">
            <a:solidFill>
              <a:srgbClr val="F2F2F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3200" dirty="0"/>
          </a:p>
        </p:txBody>
      </p:sp>
      <p:grpSp>
        <p:nvGrpSpPr>
          <p:cNvPr id="3" name="Group 2">
            <a:extLst>
              <a:ext uri="{FF2B5EF4-FFF2-40B4-BE49-F238E27FC236}">
                <a16:creationId xmlns:a16="http://schemas.microsoft.com/office/drawing/2014/main" id="{B9E2C6F4-91D2-BF2A-2916-EE8E410C7DA3}"/>
              </a:ext>
            </a:extLst>
          </p:cNvPr>
          <p:cNvGrpSpPr/>
          <p:nvPr/>
        </p:nvGrpSpPr>
        <p:grpSpPr>
          <a:xfrm>
            <a:off x="10527471" y="3454533"/>
            <a:ext cx="2201190" cy="2099598"/>
            <a:chOff x="9156420" y="3959779"/>
            <a:chExt cx="2201190" cy="2099598"/>
          </a:xfrm>
        </p:grpSpPr>
        <p:sp>
          <p:nvSpPr>
            <p:cNvPr id="12" name="Freeform 9">
              <a:extLst>
                <a:ext uri="{FF2B5EF4-FFF2-40B4-BE49-F238E27FC236}">
                  <a16:creationId xmlns:a16="http://schemas.microsoft.com/office/drawing/2014/main" id="{03ACBD45-7FF1-43F5-BB93-E3A6C4D49FA0}"/>
                </a:ext>
              </a:extLst>
            </p:cNvPr>
            <p:cNvSpPr>
              <a:spLocks/>
            </p:cNvSpPr>
            <p:nvPr/>
          </p:nvSpPr>
          <p:spPr bwMode="auto">
            <a:xfrm>
              <a:off x="9156420" y="3959779"/>
              <a:ext cx="2201190" cy="1896410"/>
            </a:xfrm>
            <a:custGeom>
              <a:avLst/>
              <a:gdLst>
                <a:gd name="T0" fmla="*/ 207 w 260"/>
                <a:gd name="T1" fmla="*/ 224 h 224"/>
                <a:gd name="T2" fmla="*/ 260 w 260"/>
                <a:gd name="T3" fmla="*/ 124 h 224"/>
                <a:gd name="T4" fmla="*/ 130 w 260"/>
                <a:gd name="T5" fmla="*/ 0 h 224"/>
                <a:gd name="T6" fmla="*/ 0 w 260"/>
                <a:gd name="T7" fmla="*/ 124 h 224"/>
                <a:gd name="T8" fmla="*/ 51 w 260"/>
                <a:gd name="T9" fmla="*/ 223 h 224"/>
                <a:gd name="T10" fmla="*/ 128 w 260"/>
                <a:gd name="T11" fmla="*/ 207 h 224"/>
                <a:gd name="T12" fmla="*/ 207 w 260"/>
                <a:gd name="T13" fmla="*/ 224 h 224"/>
              </a:gdLst>
              <a:ahLst/>
              <a:cxnLst>
                <a:cxn ang="0">
                  <a:pos x="T0" y="T1"/>
                </a:cxn>
                <a:cxn ang="0">
                  <a:pos x="T2" y="T3"/>
                </a:cxn>
                <a:cxn ang="0">
                  <a:pos x="T4" y="T5"/>
                </a:cxn>
                <a:cxn ang="0">
                  <a:pos x="T6" y="T7"/>
                </a:cxn>
                <a:cxn ang="0">
                  <a:pos x="T8" y="T9"/>
                </a:cxn>
                <a:cxn ang="0">
                  <a:pos x="T10" y="T11"/>
                </a:cxn>
                <a:cxn ang="0">
                  <a:pos x="T12" y="T13"/>
                </a:cxn>
              </a:cxnLst>
              <a:rect l="0" t="0" r="r" b="b"/>
              <a:pathLst>
                <a:path w="260" h="224">
                  <a:moveTo>
                    <a:pt x="207" y="224"/>
                  </a:moveTo>
                  <a:cubicBezTo>
                    <a:pt x="239" y="201"/>
                    <a:pt x="260" y="165"/>
                    <a:pt x="260" y="124"/>
                  </a:cubicBezTo>
                  <a:cubicBezTo>
                    <a:pt x="260" y="56"/>
                    <a:pt x="202" y="0"/>
                    <a:pt x="130" y="0"/>
                  </a:cubicBezTo>
                  <a:cubicBezTo>
                    <a:pt x="58" y="0"/>
                    <a:pt x="0" y="56"/>
                    <a:pt x="0" y="124"/>
                  </a:cubicBezTo>
                  <a:cubicBezTo>
                    <a:pt x="0" y="164"/>
                    <a:pt x="20" y="200"/>
                    <a:pt x="51" y="223"/>
                  </a:cubicBezTo>
                  <a:cubicBezTo>
                    <a:pt x="75" y="213"/>
                    <a:pt x="101" y="207"/>
                    <a:pt x="128" y="207"/>
                  </a:cubicBezTo>
                  <a:cubicBezTo>
                    <a:pt x="156" y="207"/>
                    <a:pt x="183" y="213"/>
                    <a:pt x="207" y="224"/>
                  </a:cubicBezTo>
                  <a:close/>
                </a:path>
              </a:pathLst>
            </a:custGeom>
            <a:solidFill>
              <a:srgbClr val="EEF6F7"/>
            </a:solidFill>
            <a:ln>
              <a:noFill/>
            </a:ln>
          </p:spPr>
          <p:txBody>
            <a:bodyPr vert="horz" wrap="square" lIns="243824" tIns="121912" rIns="243824" bIns="121912" numCol="1" anchor="t" anchorCtr="0" compatLnSpc="1">
              <a:prstTxWarp prst="textNoShape">
                <a:avLst/>
              </a:prstTxWarp>
            </a:bodyPr>
            <a:lstStyle/>
            <a:p>
              <a:endParaRPr lang="en-US" sz="3200" dirty="0"/>
            </a:p>
          </p:txBody>
        </p:sp>
        <p:sp>
          <p:nvSpPr>
            <p:cNvPr id="13" name="Freeform 10">
              <a:extLst>
                <a:ext uri="{FF2B5EF4-FFF2-40B4-BE49-F238E27FC236}">
                  <a16:creationId xmlns:a16="http://schemas.microsoft.com/office/drawing/2014/main" id="{D1DAEA42-BF67-4B70-9C3B-CE4DEFB37837}"/>
                </a:ext>
              </a:extLst>
            </p:cNvPr>
            <p:cNvSpPr>
              <a:spLocks/>
            </p:cNvSpPr>
            <p:nvPr/>
          </p:nvSpPr>
          <p:spPr bwMode="auto">
            <a:xfrm>
              <a:off x="9588191" y="5712266"/>
              <a:ext cx="1320714" cy="347111"/>
            </a:xfrm>
            <a:custGeom>
              <a:avLst/>
              <a:gdLst>
                <a:gd name="T0" fmla="*/ 156 w 156"/>
                <a:gd name="T1" fmla="*/ 17 h 41"/>
                <a:gd name="T2" fmla="*/ 77 w 156"/>
                <a:gd name="T3" fmla="*/ 0 h 41"/>
                <a:gd name="T4" fmla="*/ 0 w 156"/>
                <a:gd name="T5" fmla="*/ 16 h 41"/>
                <a:gd name="T6" fmla="*/ 79 w 156"/>
                <a:gd name="T7" fmla="*/ 41 h 41"/>
                <a:gd name="T8" fmla="*/ 156 w 156"/>
                <a:gd name="T9" fmla="*/ 17 h 41"/>
              </a:gdLst>
              <a:ahLst/>
              <a:cxnLst>
                <a:cxn ang="0">
                  <a:pos x="T0" y="T1"/>
                </a:cxn>
                <a:cxn ang="0">
                  <a:pos x="T2" y="T3"/>
                </a:cxn>
                <a:cxn ang="0">
                  <a:pos x="T4" y="T5"/>
                </a:cxn>
                <a:cxn ang="0">
                  <a:pos x="T6" y="T7"/>
                </a:cxn>
                <a:cxn ang="0">
                  <a:pos x="T8" y="T9"/>
                </a:cxn>
              </a:cxnLst>
              <a:rect l="0" t="0" r="r" b="b"/>
              <a:pathLst>
                <a:path w="156" h="41">
                  <a:moveTo>
                    <a:pt x="156" y="17"/>
                  </a:moveTo>
                  <a:cubicBezTo>
                    <a:pt x="132" y="6"/>
                    <a:pt x="105" y="0"/>
                    <a:pt x="77" y="0"/>
                  </a:cubicBezTo>
                  <a:cubicBezTo>
                    <a:pt x="50" y="0"/>
                    <a:pt x="24" y="6"/>
                    <a:pt x="0" y="16"/>
                  </a:cubicBezTo>
                  <a:cubicBezTo>
                    <a:pt x="22" y="32"/>
                    <a:pt x="49" y="41"/>
                    <a:pt x="79" y="41"/>
                  </a:cubicBezTo>
                  <a:cubicBezTo>
                    <a:pt x="108" y="41"/>
                    <a:pt x="135" y="32"/>
                    <a:pt x="156" y="17"/>
                  </a:cubicBezTo>
                  <a:close/>
                </a:path>
              </a:pathLst>
            </a:custGeom>
            <a:solidFill>
              <a:srgbClr val="007585"/>
            </a:solidFill>
            <a:ln>
              <a:noFill/>
            </a:ln>
          </p:spPr>
          <p:txBody>
            <a:bodyPr vert="horz" wrap="square" lIns="243824" tIns="121912" rIns="243824" bIns="121912" numCol="1" anchor="t" anchorCtr="0" compatLnSpc="1">
              <a:prstTxWarp prst="textNoShape">
                <a:avLst/>
              </a:prstTxWarp>
            </a:bodyPr>
            <a:lstStyle/>
            <a:p>
              <a:endParaRPr lang="en-US" sz="3200" dirty="0"/>
            </a:p>
          </p:txBody>
        </p:sp>
        <p:pic>
          <p:nvPicPr>
            <p:cNvPr id="68" name="Picture 67">
              <a:extLst>
                <a:ext uri="{FF2B5EF4-FFF2-40B4-BE49-F238E27FC236}">
                  <a16:creationId xmlns:a16="http://schemas.microsoft.com/office/drawing/2014/main" id="{0A21CA7E-EBB7-411B-B76C-5DA082B47D23}"/>
                </a:ext>
              </a:extLst>
            </p:cNvPr>
            <p:cNvPicPr>
              <a:picLocks noChangeAspect="1"/>
            </p:cNvPicPr>
            <p:nvPr/>
          </p:nvPicPr>
          <p:blipFill>
            <a:blip r:embed="rId2" cstate="email">
              <a:extLst>
                <a:ext uri="{28A0092B-C50C-407E-A947-70E740481C1C}">
                  <a14:useLocalDpi xmlns:a14="http://schemas.microsoft.com/office/drawing/2010/main" val="0"/>
                </a:ext>
              </a:extLst>
            </a:blip>
            <a:srcRect/>
            <a:stretch/>
          </p:blipFill>
          <p:spPr>
            <a:xfrm>
              <a:off x="9793969" y="4389041"/>
              <a:ext cx="1045250" cy="1045250"/>
            </a:xfrm>
            <a:prstGeom prst="rect">
              <a:avLst/>
            </a:prstGeom>
          </p:spPr>
        </p:pic>
      </p:grpSp>
      <p:grpSp>
        <p:nvGrpSpPr>
          <p:cNvPr id="45" name="Group 44">
            <a:extLst>
              <a:ext uri="{FF2B5EF4-FFF2-40B4-BE49-F238E27FC236}">
                <a16:creationId xmlns:a16="http://schemas.microsoft.com/office/drawing/2014/main" id="{F9D98DD4-FC7B-E312-6221-DB23BE69E4A2}"/>
              </a:ext>
            </a:extLst>
          </p:cNvPr>
          <p:cNvGrpSpPr/>
          <p:nvPr/>
        </p:nvGrpSpPr>
        <p:grpSpPr>
          <a:xfrm rot="305965">
            <a:off x="8293069" y="4557590"/>
            <a:ext cx="2201190" cy="2091131"/>
            <a:chOff x="7073755" y="5178901"/>
            <a:chExt cx="2201190" cy="2091131"/>
          </a:xfrm>
        </p:grpSpPr>
        <p:sp>
          <p:nvSpPr>
            <p:cNvPr id="14" name="Freeform 11">
              <a:extLst>
                <a:ext uri="{FF2B5EF4-FFF2-40B4-BE49-F238E27FC236}">
                  <a16:creationId xmlns:a16="http://schemas.microsoft.com/office/drawing/2014/main" id="{432B4458-44E0-49FA-AE2D-E3901B701FC8}"/>
                </a:ext>
              </a:extLst>
            </p:cNvPr>
            <p:cNvSpPr>
              <a:spLocks/>
            </p:cNvSpPr>
            <p:nvPr/>
          </p:nvSpPr>
          <p:spPr bwMode="auto">
            <a:xfrm>
              <a:off x="7073755" y="5178901"/>
              <a:ext cx="2184258" cy="2091131"/>
            </a:xfrm>
            <a:custGeom>
              <a:avLst/>
              <a:gdLst>
                <a:gd name="T0" fmla="*/ 258 w 258"/>
                <a:gd name="T1" fmla="*/ 101 h 247"/>
                <a:gd name="T2" fmla="*/ 130 w 258"/>
                <a:gd name="T3" fmla="*/ 0 h 247"/>
                <a:gd name="T4" fmla="*/ 0 w 258"/>
                <a:gd name="T5" fmla="*/ 123 h 247"/>
                <a:gd name="T6" fmla="*/ 130 w 258"/>
                <a:gd name="T7" fmla="*/ 247 h 247"/>
                <a:gd name="T8" fmla="*/ 178 w 258"/>
                <a:gd name="T9" fmla="*/ 239 h 247"/>
                <a:gd name="T10" fmla="*/ 258 w 258"/>
                <a:gd name="T11" fmla="*/ 101 h 247"/>
              </a:gdLst>
              <a:ahLst/>
              <a:cxnLst>
                <a:cxn ang="0">
                  <a:pos x="T0" y="T1"/>
                </a:cxn>
                <a:cxn ang="0">
                  <a:pos x="T2" y="T3"/>
                </a:cxn>
                <a:cxn ang="0">
                  <a:pos x="T4" y="T5"/>
                </a:cxn>
                <a:cxn ang="0">
                  <a:pos x="T6" y="T7"/>
                </a:cxn>
                <a:cxn ang="0">
                  <a:pos x="T8" y="T9"/>
                </a:cxn>
                <a:cxn ang="0">
                  <a:pos x="T10" y="T11"/>
                </a:cxn>
              </a:cxnLst>
              <a:rect l="0" t="0" r="r" b="b"/>
              <a:pathLst>
                <a:path w="258" h="247">
                  <a:moveTo>
                    <a:pt x="258" y="101"/>
                  </a:moveTo>
                  <a:cubicBezTo>
                    <a:pt x="247" y="43"/>
                    <a:pt x="194" y="0"/>
                    <a:pt x="130" y="0"/>
                  </a:cubicBezTo>
                  <a:cubicBezTo>
                    <a:pt x="58" y="0"/>
                    <a:pt x="0" y="55"/>
                    <a:pt x="0" y="123"/>
                  </a:cubicBezTo>
                  <a:cubicBezTo>
                    <a:pt x="0" y="192"/>
                    <a:pt x="58" y="247"/>
                    <a:pt x="130" y="247"/>
                  </a:cubicBezTo>
                  <a:cubicBezTo>
                    <a:pt x="147" y="247"/>
                    <a:pt x="163" y="244"/>
                    <a:pt x="178" y="239"/>
                  </a:cubicBezTo>
                  <a:cubicBezTo>
                    <a:pt x="184" y="182"/>
                    <a:pt x="214" y="133"/>
                    <a:pt x="258" y="101"/>
                  </a:cubicBezTo>
                  <a:close/>
                </a:path>
              </a:pathLst>
            </a:custGeom>
            <a:solidFill>
              <a:srgbClr val="EEF6F7"/>
            </a:solidFill>
            <a:ln>
              <a:noFill/>
            </a:ln>
          </p:spPr>
          <p:txBody>
            <a:bodyPr vert="horz" wrap="square" lIns="243824" tIns="121912" rIns="243824" bIns="121912" numCol="1" anchor="t" anchorCtr="0" compatLnSpc="1">
              <a:prstTxWarp prst="textNoShape">
                <a:avLst/>
              </a:prstTxWarp>
            </a:bodyPr>
            <a:lstStyle/>
            <a:p>
              <a:endParaRPr lang="en-US" sz="3200" dirty="0"/>
            </a:p>
          </p:txBody>
        </p:sp>
        <p:sp>
          <p:nvSpPr>
            <p:cNvPr id="15" name="Freeform 12">
              <a:extLst>
                <a:ext uri="{FF2B5EF4-FFF2-40B4-BE49-F238E27FC236}">
                  <a16:creationId xmlns:a16="http://schemas.microsoft.com/office/drawing/2014/main" id="{8A8A0DB6-E03F-4656-AF6F-764388DE603B}"/>
                </a:ext>
              </a:extLst>
            </p:cNvPr>
            <p:cNvSpPr>
              <a:spLocks/>
            </p:cNvSpPr>
            <p:nvPr/>
          </p:nvSpPr>
          <p:spPr bwMode="auto">
            <a:xfrm>
              <a:off x="8580724" y="6033977"/>
              <a:ext cx="694221" cy="1168324"/>
            </a:xfrm>
            <a:custGeom>
              <a:avLst/>
              <a:gdLst>
                <a:gd name="T0" fmla="*/ 82 w 82"/>
                <a:gd name="T1" fmla="*/ 22 h 138"/>
                <a:gd name="T2" fmla="*/ 80 w 82"/>
                <a:gd name="T3" fmla="*/ 0 h 138"/>
                <a:gd name="T4" fmla="*/ 0 w 82"/>
                <a:gd name="T5" fmla="*/ 138 h 138"/>
                <a:gd name="T6" fmla="*/ 82 w 82"/>
                <a:gd name="T7" fmla="*/ 22 h 138"/>
              </a:gdLst>
              <a:ahLst/>
              <a:cxnLst>
                <a:cxn ang="0">
                  <a:pos x="T0" y="T1"/>
                </a:cxn>
                <a:cxn ang="0">
                  <a:pos x="T2" y="T3"/>
                </a:cxn>
                <a:cxn ang="0">
                  <a:pos x="T4" y="T5"/>
                </a:cxn>
                <a:cxn ang="0">
                  <a:pos x="T6" y="T7"/>
                </a:cxn>
              </a:cxnLst>
              <a:rect l="0" t="0" r="r" b="b"/>
              <a:pathLst>
                <a:path w="82" h="138">
                  <a:moveTo>
                    <a:pt x="82" y="22"/>
                  </a:moveTo>
                  <a:cubicBezTo>
                    <a:pt x="82" y="15"/>
                    <a:pt x="81" y="7"/>
                    <a:pt x="80" y="0"/>
                  </a:cubicBezTo>
                  <a:cubicBezTo>
                    <a:pt x="36" y="32"/>
                    <a:pt x="6" y="81"/>
                    <a:pt x="0" y="138"/>
                  </a:cubicBezTo>
                  <a:cubicBezTo>
                    <a:pt x="48" y="120"/>
                    <a:pt x="82" y="75"/>
                    <a:pt x="82" y="22"/>
                  </a:cubicBezTo>
                  <a:close/>
                </a:path>
              </a:pathLst>
            </a:custGeom>
            <a:solidFill>
              <a:srgbClr val="5D6D78"/>
            </a:solidFill>
            <a:ln>
              <a:noFill/>
            </a:ln>
          </p:spPr>
          <p:txBody>
            <a:bodyPr vert="horz" wrap="square" lIns="243824" tIns="121912" rIns="243824" bIns="121912" numCol="1" anchor="t" anchorCtr="0" compatLnSpc="1">
              <a:prstTxWarp prst="textNoShape">
                <a:avLst/>
              </a:prstTxWarp>
            </a:bodyPr>
            <a:lstStyle/>
            <a:p>
              <a:endParaRPr lang="en-US" sz="3200" dirty="0"/>
            </a:p>
          </p:txBody>
        </p:sp>
        <p:pic>
          <p:nvPicPr>
            <p:cNvPr id="69" name="Picture 68">
              <a:extLst>
                <a:ext uri="{FF2B5EF4-FFF2-40B4-BE49-F238E27FC236}">
                  <a16:creationId xmlns:a16="http://schemas.microsoft.com/office/drawing/2014/main" id="{9A678E4F-0F44-41C2-9D7A-D31AAB6A2F1B}"/>
                </a:ext>
              </a:extLst>
            </p:cNvPr>
            <p:cNvPicPr>
              <a:picLocks noChangeAspect="1"/>
            </p:cNvPicPr>
            <p:nvPr/>
          </p:nvPicPr>
          <p:blipFill>
            <a:blip r:embed="rId3" cstate="email">
              <a:extLst>
                <a:ext uri="{28A0092B-C50C-407E-A947-70E740481C1C}">
                  <a14:useLocalDpi xmlns:a14="http://schemas.microsoft.com/office/drawing/2010/main" val="0"/>
                </a:ext>
              </a:extLst>
            </a:blip>
            <a:srcRect/>
            <a:stretch/>
          </p:blipFill>
          <p:spPr>
            <a:xfrm>
              <a:off x="7655321" y="5517977"/>
              <a:ext cx="1064441" cy="1064441"/>
            </a:xfrm>
            <a:prstGeom prst="rect">
              <a:avLst/>
            </a:prstGeom>
          </p:spPr>
        </p:pic>
      </p:grpSp>
      <p:grpSp>
        <p:nvGrpSpPr>
          <p:cNvPr id="46" name="Group 45">
            <a:extLst>
              <a:ext uri="{FF2B5EF4-FFF2-40B4-BE49-F238E27FC236}">
                <a16:creationId xmlns:a16="http://schemas.microsoft.com/office/drawing/2014/main" id="{32D99B95-52B7-711E-2293-8191F6C24235}"/>
              </a:ext>
            </a:extLst>
          </p:cNvPr>
          <p:cNvGrpSpPr/>
          <p:nvPr/>
        </p:nvGrpSpPr>
        <p:grpSpPr>
          <a:xfrm rot="854416">
            <a:off x="7852653" y="6842329"/>
            <a:ext cx="2201189" cy="2099597"/>
            <a:chOff x="7039892" y="7532480"/>
            <a:chExt cx="2201189" cy="2099597"/>
          </a:xfrm>
        </p:grpSpPr>
        <p:sp>
          <p:nvSpPr>
            <p:cNvPr id="16" name="Freeform 13">
              <a:extLst>
                <a:ext uri="{FF2B5EF4-FFF2-40B4-BE49-F238E27FC236}">
                  <a16:creationId xmlns:a16="http://schemas.microsoft.com/office/drawing/2014/main" id="{CAA8356F-7B9B-4DB9-BFCC-FC8A9E0A1886}"/>
                </a:ext>
              </a:extLst>
            </p:cNvPr>
            <p:cNvSpPr>
              <a:spLocks/>
            </p:cNvSpPr>
            <p:nvPr/>
          </p:nvSpPr>
          <p:spPr bwMode="auto">
            <a:xfrm>
              <a:off x="7039892" y="7532480"/>
              <a:ext cx="2192724" cy="2099597"/>
            </a:xfrm>
            <a:custGeom>
              <a:avLst/>
              <a:gdLst>
                <a:gd name="T0" fmla="*/ 182 w 259"/>
                <a:gd name="T1" fmla="*/ 11 h 248"/>
                <a:gd name="T2" fmla="*/ 130 w 259"/>
                <a:gd name="T3" fmla="*/ 0 h 248"/>
                <a:gd name="T4" fmla="*/ 0 w 259"/>
                <a:gd name="T5" fmla="*/ 124 h 248"/>
                <a:gd name="T6" fmla="*/ 130 w 259"/>
                <a:gd name="T7" fmla="*/ 248 h 248"/>
                <a:gd name="T8" fmla="*/ 259 w 259"/>
                <a:gd name="T9" fmla="*/ 141 h 248"/>
                <a:gd name="T10" fmla="*/ 182 w 259"/>
                <a:gd name="T11" fmla="*/ 11 h 248"/>
              </a:gdLst>
              <a:ahLst/>
              <a:cxnLst>
                <a:cxn ang="0">
                  <a:pos x="T0" y="T1"/>
                </a:cxn>
                <a:cxn ang="0">
                  <a:pos x="T2" y="T3"/>
                </a:cxn>
                <a:cxn ang="0">
                  <a:pos x="T4" y="T5"/>
                </a:cxn>
                <a:cxn ang="0">
                  <a:pos x="T6" y="T7"/>
                </a:cxn>
                <a:cxn ang="0">
                  <a:pos x="T8" y="T9"/>
                </a:cxn>
                <a:cxn ang="0">
                  <a:pos x="T10" y="T11"/>
                </a:cxn>
              </a:cxnLst>
              <a:rect l="0" t="0" r="r" b="b"/>
              <a:pathLst>
                <a:path w="259" h="248">
                  <a:moveTo>
                    <a:pt x="182" y="11"/>
                  </a:moveTo>
                  <a:cubicBezTo>
                    <a:pt x="166" y="4"/>
                    <a:pt x="149" y="0"/>
                    <a:pt x="130" y="0"/>
                  </a:cubicBezTo>
                  <a:cubicBezTo>
                    <a:pt x="58" y="0"/>
                    <a:pt x="0" y="56"/>
                    <a:pt x="0" y="124"/>
                  </a:cubicBezTo>
                  <a:cubicBezTo>
                    <a:pt x="0" y="193"/>
                    <a:pt x="58" y="248"/>
                    <a:pt x="130" y="248"/>
                  </a:cubicBezTo>
                  <a:cubicBezTo>
                    <a:pt x="196" y="248"/>
                    <a:pt x="250" y="201"/>
                    <a:pt x="259" y="141"/>
                  </a:cubicBezTo>
                  <a:cubicBezTo>
                    <a:pt x="218" y="110"/>
                    <a:pt x="190" y="64"/>
                    <a:pt x="182" y="11"/>
                  </a:cubicBezTo>
                  <a:close/>
                </a:path>
              </a:pathLst>
            </a:custGeom>
            <a:solidFill>
              <a:srgbClr val="EEF6F7"/>
            </a:solidFill>
            <a:ln>
              <a:noFill/>
            </a:ln>
          </p:spPr>
          <p:txBody>
            <a:bodyPr vert="horz" wrap="square" lIns="243824" tIns="121912" rIns="243824" bIns="121912" numCol="1" anchor="t" anchorCtr="0" compatLnSpc="1">
              <a:prstTxWarp prst="textNoShape">
                <a:avLst/>
              </a:prstTxWarp>
            </a:bodyPr>
            <a:lstStyle/>
            <a:p>
              <a:endParaRPr lang="en-US" sz="3200" dirty="0"/>
            </a:p>
          </p:txBody>
        </p:sp>
        <p:sp>
          <p:nvSpPr>
            <p:cNvPr id="41" name="Freeform 14">
              <a:extLst>
                <a:ext uri="{FF2B5EF4-FFF2-40B4-BE49-F238E27FC236}">
                  <a16:creationId xmlns:a16="http://schemas.microsoft.com/office/drawing/2014/main" id="{5AC793F3-0FA6-4531-8504-0B1B7BC7118E}"/>
                </a:ext>
              </a:extLst>
            </p:cNvPr>
            <p:cNvSpPr>
              <a:spLocks/>
            </p:cNvSpPr>
            <p:nvPr/>
          </p:nvSpPr>
          <p:spPr bwMode="auto">
            <a:xfrm>
              <a:off x="8580724" y="7625607"/>
              <a:ext cx="660357" cy="1100595"/>
            </a:xfrm>
            <a:custGeom>
              <a:avLst/>
              <a:gdLst>
                <a:gd name="T0" fmla="*/ 0 w 78"/>
                <a:gd name="T1" fmla="*/ 0 h 130"/>
                <a:gd name="T2" fmla="*/ 77 w 78"/>
                <a:gd name="T3" fmla="*/ 130 h 130"/>
                <a:gd name="T4" fmla="*/ 78 w 78"/>
                <a:gd name="T5" fmla="*/ 113 h 130"/>
                <a:gd name="T6" fmla="*/ 0 w 78"/>
                <a:gd name="T7" fmla="*/ 0 h 130"/>
              </a:gdLst>
              <a:ahLst/>
              <a:cxnLst>
                <a:cxn ang="0">
                  <a:pos x="T0" y="T1"/>
                </a:cxn>
                <a:cxn ang="0">
                  <a:pos x="T2" y="T3"/>
                </a:cxn>
                <a:cxn ang="0">
                  <a:pos x="T4" y="T5"/>
                </a:cxn>
                <a:cxn ang="0">
                  <a:pos x="T6" y="T7"/>
                </a:cxn>
              </a:cxnLst>
              <a:rect l="0" t="0" r="r" b="b"/>
              <a:pathLst>
                <a:path w="78" h="130">
                  <a:moveTo>
                    <a:pt x="0" y="0"/>
                  </a:moveTo>
                  <a:cubicBezTo>
                    <a:pt x="8" y="53"/>
                    <a:pt x="36" y="99"/>
                    <a:pt x="77" y="130"/>
                  </a:cubicBezTo>
                  <a:cubicBezTo>
                    <a:pt x="77" y="124"/>
                    <a:pt x="78" y="119"/>
                    <a:pt x="78" y="113"/>
                  </a:cubicBezTo>
                  <a:cubicBezTo>
                    <a:pt x="78" y="63"/>
                    <a:pt x="46" y="19"/>
                    <a:pt x="0" y="0"/>
                  </a:cubicBezTo>
                  <a:close/>
                </a:path>
              </a:pathLst>
            </a:custGeom>
            <a:solidFill>
              <a:srgbClr val="007585"/>
            </a:solidFill>
            <a:ln>
              <a:noFill/>
            </a:ln>
          </p:spPr>
          <p:txBody>
            <a:bodyPr vert="horz" wrap="square" lIns="243824" tIns="121912" rIns="243824" bIns="121912" numCol="1" anchor="t" anchorCtr="0" compatLnSpc="1">
              <a:prstTxWarp prst="textNoShape">
                <a:avLst/>
              </a:prstTxWarp>
            </a:bodyPr>
            <a:lstStyle/>
            <a:p>
              <a:endParaRPr lang="en-US" sz="3200" dirty="0"/>
            </a:p>
          </p:txBody>
        </p:sp>
        <p:pic>
          <p:nvPicPr>
            <p:cNvPr id="70" name="Picture 69">
              <a:extLst>
                <a:ext uri="{FF2B5EF4-FFF2-40B4-BE49-F238E27FC236}">
                  <a16:creationId xmlns:a16="http://schemas.microsoft.com/office/drawing/2014/main" id="{9052A6C2-5074-4BD4-BCCB-EA169E473455}"/>
                </a:ext>
              </a:extLst>
            </p:cNvPr>
            <p:cNvPicPr>
              <a:picLocks noChangeAspect="1"/>
            </p:cNvPicPr>
            <p:nvPr/>
          </p:nvPicPr>
          <p:blipFill>
            <a:blip r:embed="rId4" cstate="email">
              <a:extLst>
                <a:ext uri="{28A0092B-C50C-407E-A947-70E740481C1C}">
                  <a14:useLocalDpi xmlns:a14="http://schemas.microsoft.com/office/drawing/2010/main" val="0"/>
                </a:ext>
              </a:extLst>
            </a:blip>
            <a:srcRect/>
            <a:stretch/>
          </p:blipFill>
          <p:spPr>
            <a:xfrm>
              <a:off x="7475914" y="7976567"/>
              <a:ext cx="1243848" cy="1243848"/>
            </a:xfrm>
            <a:prstGeom prst="rect">
              <a:avLst/>
            </a:prstGeom>
          </p:spPr>
        </p:pic>
      </p:grpSp>
      <p:grpSp>
        <p:nvGrpSpPr>
          <p:cNvPr id="49" name="Group 48">
            <a:extLst>
              <a:ext uri="{FF2B5EF4-FFF2-40B4-BE49-F238E27FC236}">
                <a16:creationId xmlns:a16="http://schemas.microsoft.com/office/drawing/2014/main" id="{CC61B854-1946-EB1F-EB4B-89C7994BC570}"/>
              </a:ext>
            </a:extLst>
          </p:cNvPr>
          <p:cNvGrpSpPr/>
          <p:nvPr/>
        </p:nvGrpSpPr>
        <p:grpSpPr>
          <a:xfrm rot="1996059">
            <a:off x="9220936" y="8740726"/>
            <a:ext cx="2201190" cy="2078404"/>
            <a:chOff x="9094466" y="8735817"/>
            <a:chExt cx="2201190" cy="2078404"/>
          </a:xfrm>
        </p:grpSpPr>
        <p:sp>
          <p:nvSpPr>
            <p:cNvPr id="10" name="Freeform 7">
              <a:extLst>
                <a:ext uri="{FF2B5EF4-FFF2-40B4-BE49-F238E27FC236}">
                  <a16:creationId xmlns:a16="http://schemas.microsoft.com/office/drawing/2014/main" id="{1577F295-4B32-4F31-B1CC-3003989A1379}"/>
                </a:ext>
              </a:extLst>
            </p:cNvPr>
            <p:cNvSpPr>
              <a:spLocks/>
            </p:cNvSpPr>
            <p:nvPr/>
          </p:nvSpPr>
          <p:spPr bwMode="auto">
            <a:xfrm>
              <a:off x="9094466" y="8951676"/>
              <a:ext cx="2201190" cy="1862545"/>
            </a:xfrm>
            <a:custGeom>
              <a:avLst/>
              <a:gdLst>
                <a:gd name="T0" fmla="*/ 48 w 260"/>
                <a:gd name="T1" fmla="*/ 0 h 220"/>
                <a:gd name="T2" fmla="*/ 0 w 260"/>
                <a:gd name="T3" fmla="*/ 96 h 220"/>
                <a:gd name="T4" fmla="*/ 130 w 260"/>
                <a:gd name="T5" fmla="*/ 220 h 220"/>
                <a:gd name="T6" fmla="*/ 260 w 260"/>
                <a:gd name="T7" fmla="*/ 96 h 220"/>
                <a:gd name="T8" fmla="*/ 215 w 260"/>
                <a:gd name="T9" fmla="*/ 2 h 220"/>
                <a:gd name="T10" fmla="*/ 134 w 260"/>
                <a:gd name="T11" fmla="*/ 20 h 220"/>
                <a:gd name="T12" fmla="*/ 48 w 260"/>
                <a:gd name="T13" fmla="*/ 0 h 220"/>
              </a:gdLst>
              <a:ahLst/>
              <a:cxnLst>
                <a:cxn ang="0">
                  <a:pos x="T0" y="T1"/>
                </a:cxn>
                <a:cxn ang="0">
                  <a:pos x="T2" y="T3"/>
                </a:cxn>
                <a:cxn ang="0">
                  <a:pos x="T4" y="T5"/>
                </a:cxn>
                <a:cxn ang="0">
                  <a:pos x="T6" y="T7"/>
                </a:cxn>
                <a:cxn ang="0">
                  <a:pos x="T8" y="T9"/>
                </a:cxn>
                <a:cxn ang="0">
                  <a:pos x="T10" y="T11"/>
                </a:cxn>
                <a:cxn ang="0">
                  <a:pos x="T12" y="T13"/>
                </a:cxn>
              </a:cxnLst>
              <a:rect l="0" t="0" r="r" b="b"/>
              <a:pathLst>
                <a:path w="260" h="220">
                  <a:moveTo>
                    <a:pt x="48" y="0"/>
                  </a:moveTo>
                  <a:cubicBezTo>
                    <a:pt x="18" y="23"/>
                    <a:pt x="0" y="57"/>
                    <a:pt x="0" y="96"/>
                  </a:cubicBezTo>
                  <a:cubicBezTo>
                    <a:pt x="0" y="164"/>
                    <a:pt x="58" y="220"/>
                    <a:pt x="130" y="220"/>
                  </a:cubicBezTo>
                  <a:cubicBezTo>
                    <a:pt x="201" y="220"/>
                    <a:pt x="260" y="164"/>
                    <a:pt x="260" y="96"/>
                  </a:cubicBezTo>
                  <a:cubicBezTo>
                    <a:pt x="260" y="58"/>
                    <a:pt x="242" y="25"/>
                    <a:pt x="215" y="2"/>
                  </a:cubicBezTo>
                  <a:cubicBezTo>
                    <a:pt x="190" y="13"/>
                    <a:pt x="163" y="20"/>
                    <a:pt x="134" y="20"/>
                  </a:cubicBezTo>
                  <a:cubicBezTo>
                    <a:pt x="103" y="20"/>
                    <a:pt x="74" y="13"/>
                    <a:pt x="48" y="0"/>
                  </a:cubicBezTo>
                  <a:close/>
                </a:path>
              </a:pathLst>
            </a:custGeom>
            <a:solidFill>
              <a:srgbClr val="EEF6F7"/>
            </a:solidFill>
            <a:ln>
              <a:noFill/>
            </a:ln>
          </p:spPr>
          <p:txBody>
            <a:bodyPr vert="horz" wrap="square" lIns="243824" tIns="121912" rIns="243824" bIns="121912" numCol="1" anchor="t" anchorCtr="0" compatLnSpc="1">
              <a:prstTxWarp prst="textNoShape">
                <a:avLst/>
              </a:prstTxWarp>
            </a:bodyPr>
            <a:lstStyle/>
            <a:p>
              <a:endParaRPr lang="en-US" sz="3200" dirty="0"/>
            </a:p>
          </p:txBody>
        </p:sp>
        <p:grpSp>
          <p:nvGrpSpPr>
            <p:cNvPr id="47" name="Group 46">
              <a:extLst>
                <a:ext uri="{FF2B5EF4-FFF2-40B4-BE49-F238E27FC236}">
                  <a16:creationId xmlns:a16="http://schemas.microsoft.com/office/drawing/2014/main" id="{E344CFB3-130B-14DE-199B-44481F4C743E}"/>
                </a:ext>
              </a:extLst>
            </p:cNvPr>
            <p:cNvGrpSpPr/>
            <p:nvPr/>
          </p:nvGrpSpPr>
          <p:grpSpPr>
            <a:xfrm>
              <a:off x="9494126" y="8735817"/>
              <a:ext cx="1413841" cy="1638389"/>
              <a:chOff x="9511998" y="8699798"/>
              <a:chExt cx="1413841" cy="1638389"/>
            </a:xfrm>
          </p:grpSpPr>
          <p:sp>
            <p:nvSpPr>
              <p:cNvPr id="11" name="Freeform 8">
                <a:extLst>
                  <a:ext uri="{FF2B5EF4-FFF2-40B4-BE49-F238E27FC236}">
                    <a16:creationId xmlns:a16="http://schemas.microsoft.com/office/drawing/2014/main" id="{6A946C68-4320-40F6-9E1F-191315CFCE9D}"/>
                  </a:ext>
                </a:extLst>
              </p:cNvPr>
              <p:cNvSpPr>
                <a:spLocks/>
              </p:cNvSpPr>
              <p:nvPr/>
            </p:nvSpPr>
            <p:spPr bwMode="auto">
              <a:xfrm>
                <a:off x="9511998" y="8699798"/>
                <a:ext cx="1413841" cy="406374"/>
              </a:xfrm>
              <a:custGeom>
                <a:avLst/>
                <a:gdLst>
                  <a:gd name="T0" fmla="*/ 0 w 167"/>
                  <a:gd name="T1" fmla="*/ 28 h 48"/>
                  <a:gd name="T2" fmla="*/ 86 w 167"/>
                  <a:gd name="T3" fmla="*/ 48 h 48"/>
                  <a:gd name="T4" fmla="*/ 167 w 167"/>
                  <a:gd name="T5" fmla="*/ 30 h 48"/>
                  <a:gd name="T6" fmla="*/ 82 w 167"/>
                  <a:gd name="T7" fmla="*/ 0 h 48"/>
                  <a:gd name="T8" fmla="*/ 0 w 167"/>
                  <a:gd name="T9" fmla="*/ 28 h 48"/>
                </a:gdLst>
                <a:ahLst/>
                <a:cxnLst>
                  <a:cxn ang="0">
                    <a:pos x="T0" y="T1"/>
                  </a:cxn>
                  <a:cxn ang="0">
                    <a:pos x="T2" y="T3"/>
                  </a:cxn>
                  <a:cxn ang="0">
                    <a:pos x="T4" y="T5"/>
                  </a:cxn>
                  <a:cxn ang="0">
                    <a:pos x="T6" y="T7"/>
                  </a:cxn>
                  <a:cxn ang="0">
                    <a:pos x="T8" y="T9"/>
                  </a:cxn>
                </a:cxnLst>
                <a:rect l="0" t="0" r="r" b="b"/>
                <a:pathLst>
                  <a:path w="167" h="48">
                    <a:moveTo>
                      <a:pt x="0" y="28"/>
                    </a:moveTo>
                    <a:cubicBezTo>
                      <a:pt x="26" y="41"/>
                      <a:pt x="55" y="48"/>
                      <a:pt x="86" y="48"/>
                    </a:cubicBezTo>
                    <a:cubicBezTo>
                      <a:pt x="115" y="48"/>
                      <a:pt x="142" y="41"/>
                      <a:pt x="167" y="30"/>
                    </a:cubicBezTo>
                    <a:cubicBezTo>
                      <a:pt x="144" y="11"/>
                      <a:pt x="114" y="0"/>
                      <a:pt x="82" y="0"/>
                    </a:cubicBezTo>
                    <a:cubicBezTo>
                      <a:pt x="51" y="0"/>
                      <a:pt x="22" y="10"/>
                      <a:pt x="0" y="28"/>
                    </a:cubicBezTo>
                    <a:close/>
                  </a:path>
                </a:pathLst>
              </a:custGeom>
              <a:solidFill>
                <a:srgbClr val="5D6D78"/>
              </a:solidFill>
              <a:ln>
                <a:noFill/>
              </a:ln>
            </p:spPr>
            <p:txBody>
              <a:bodyPr vert="horz" wrap="square" lIns="243824" tIns="121912" rIns="243824" bIns="121912" numCol="1" anchor="t" anchorCtr="0" compatLnSpc="1">
                <a:prstTxWarp prst="textNoShape">
                  <a:avLst/>
                </a:prstTxWarp>
              </a:bodyPr>
              <a:lstStyle/>
              <a:p>
                <a:endParaRPr lang="en-US" sz="3200" dirty="0"/>
              </a:p>
            </p:txBody>
          </p:sp>
          <p:pic>
            <p:nvPicPr>
              <p:cNvPr id="71" name="Picture 70">
                <a:extLst>
                  <a:ext uri="{FF2B5EF4-FFF2-40B4-BE49-F238E27FC236}">
                    <a16:creationId xmlns:a16="http://schemas.microsoft.com/office/drawing/2014/main" id="{F66B7D00-63CB-4436-BB89-6947A01E83CA}"/>
                  </a:ext>
                </a:extLst>
              </p:cNvPr>
              <p:cNvPicPr>
                <a:picLocks noChangeAspect="1"/>
              </p:cNvPicPr>
              <p:nvPr/>
            </p:nvPicPr>
            <p:blipFill>
              <a:blip r:embed="rId5" cstate="email">
                <a:extLst>
                  <a:ext uri="{28A0092B-C50C-407E-A947-70E740481C1C}">
                    <a14:useLocalDpi xmlns:a14="http://schemas.microsoft.com/office/drawing/2010/main" val="0"/>
                  </a:ext>
                </a:extLst>
              </a:blip>
              <a:srcRect/>
              <a:stretch/>
            </p:blipFill>
            <p:spPr>
              <a:xfrm>
                <a:off x="9729585" y="9347435"/>
                <a:ext cx="990752" cy="990752"/>
              </a:xfrm>
              <a:prstGeom prst="rect">
                <a:avLst/>
              </a:prstGeom>
            </p:spPr>
          </p:pic>
        </p:grpSp>
      </p:grpSp>
      <p:grpSp>
        <p:nvGrpSpPr>
          <p:cNvPr id="48" name="Group 47">
            <a:extLst>
              <a:ext uri="{FF2B5EF4-FFF2-40B4-BE49-F238E27FC236}">
                <a16:creationId xmlns:a16="http://schemas.microsoft.com/office/drawing/2014/main" id="{95FAA1B0-51EF-FB9F-91B4-D056F756EEB2}"/>
              </a:ext>
            </a:extLst>
          </p:cNvPr>
          <p:cNvGrpSpPr/>
          <p:nvPr/>
        </p:nvGrpSpPr>
        <p:grpSpPr>
          <a:xfrm rot="20177851">
            <a:off x="11661706" y="8888306"/>
            <a:ext cx="2201190" cy="2088758"/>
            <a:chOff x="11625357" y="8759063"/>
            <a:chExt cx="2201190" cy="2088758"/>
          </a:xfrm>
        </p:grpSpPr>
        <p:sp>
          <p:nvSpPr>
            <p:cNvPr id="19" name="Freeform 17">
              <a:extLst>
                <a:ext uri="{FF2B5EF4-FFF2-40B4-BE49-F238E27FC236}">
                  <a16:creationId xmlns:a16="http://schemas.microsoft.com/office/drawing/2014/main" id="{0347A15E-38DF-4AFE-B4B6-83FA177C30B2}"/>
                </a:ext>
              </a:extLst>
            </p:cNvPr>
            <p:cNvSpPr>
              <a:spLocks/>
            </p:cNvSpPr>
            <p:nvPr/>
          </p:nvSpPr>
          <p:spPr bwMode="auto">
            <a:xfrm>
              <a:off x="11625357" y="8951411"/>
              <a:ext cx="2201190" cy="1896410"/>
            </a:xfrm>
            <a:custGeom>
              <a:avLst/>
              <a:gdLst>
                <a:gd name="T0" fmla="*/ 52 w 260"/>
                <a:gd name="T1" fmla="*/ 0 h 224"/>
                <a:gd name="T2" fmla="*/ 0 w 260"/>
                <a:gd name="T3" fmla="*/ 100 h 224"/>
                <a:gd name="T4" fmla="*/ 130 w 260"/>
                <a:gd name="T5" fmla="*/ 224 h 224"/>
                <a:gd name="T6" fmla="*/ 260 w 260"/>
                <a:gd name="T7" fmla="*/ 100 h 224"/>
                <a:gd name="T8" fmla="*/ 209 w 260"/>
                <a:gd name="T9" fmla="*/ 2 h 224"/>
                <a:gd name="T10" fmla="*/ 132 w 260"/>
                <a:gd name="T11" fmla="*/ 17 h 224"/>
                <a:gd name="T12" fmla="*/ 52 w 260"/>
                <a:gd name="T13" fmla="*/ 0 h 224"/>
              </a:gdLst>
              <a:ahLst/>
              <a:cxnLst>
                <a:cxn ang="0">
                  <a:pos x="T0" y="T1"/>
                </a:cxn>
                <a:cxn ang="0">
                  <a:pos x="T2" y="T3"/>
                </a:cxn>
                <a:cxn ang="0">
                  <a:pos x="T4" y="T5"/>
                </a:cxn>
                <a:cxn ang="0">
                  <a:pos x="T6" y="T7"/>
                </a:cxn>
                <a:cxn ang="0">
                  <a:pos x="T8" y="T9"/>
                </a:cxn>
                <a:cxn ang="0">
                  <a:pos x="T10" y="T11"/>
                </a:cxn>
                <a:cxn ang="0">
                  <a:pos x="T12" y="T13"/>
                </a:cxn>
              </a:cxnLst>
              <a:rect l="0" t="0" r="r" b="b"/>
              <a:pathLst>
                <a:path w="260" h="224">
                  <a:moveTo>
                    <a:pt x="52" y="0"/>
                  </a:moveTo>
                  <a:cubicBezTo>
                    <a:pt x="20" y="23"/>
                    <a:pt x="0" y="59"/>
                    <a:pt x="0" y="100"/>
                  </a:cubicBezTo>
                  <a:cubicBezTo>
                    <a:pt x="0" y="168"/>
                    <a:pt x="58" y="224"/>
                    <a:pt x="130" y="224"/>
                  </a:cubicBezTo>
                  <a:cubicBezTo>
                    <a:pt x="201" y="224"/>
                    <a:pt x="260" y="168"/>
                    <a:pt x="260" y="100"/>
                  </a:cubicBezTo>
                  <a:cubicBezTo>
                    <a:pt x="260" y="60"/>
                    <a:pt x="240" y="25"/>
                    <a:pt x="209" y="2"/>
                  </a:cubicBezTo>
                  <a:cubicBezTo>
                    <a:pt x="186" y="12"/>
                    <a:pt x="160" y="17"/>
                    <a:pt x="132" y="17"/>
                  </a:cubicBezTo>
                  <a:cubicBezTo>
                    <a:pt x="104" y="17"/>
                    <a:pt x="77" y="11"/>
                    <a:pt x="52" y="0"/>
                  </a:cubicBezTo>
                  <a:close/>
                </a:path>
              </a:pathLst>
            </a:custGeom>
            <a:solidFill>
              <a:srgbClr val="EEF6F7"/>
            </a:solidFill>
            <a:ln>
              <a:noFill/>
            </a:ln>
          </p:spPr>
          <p:txBody>
            <a:bodyPr vert="horz" wrap="square" lIns="243824" tIns="121912" rIns="243824" bIns="121912" numCol="1" anchor="t" anchorCtr="0" compatLnSpc="1">
              <a:prstTxWarp prst="textNoShape">
                <a:avLst/>
              </a:prstTxWarp>
            </a:bodyPr>
            <a:lstStyle/>
            <a:p>
              <a:endParaRPr lang="en-US" sz="3200" dirty="0"/>
            </a:p>
          </p:txBody>
        </p:sp>
        <p:sp>
          <p:nvSpPr>
            <p:cNvPr id="20" name="Freeform 18">
              <a:extLst>
                <a:ext uri="{FF2B5EF4-FFF2-40B4-BE49-F238E27FC236}">
                  <a16:creationId xmlns:a16="http://schemas.microsoft.com/office/drawing/2014/main" id="{5F958C1F-3551-46C4-8912-F5D9E212C515}"/>
                </a:ext>
              </a:extLst>
            </p:cNvPr>
            <p:cNvSpPr>
              <a:spLocks/>
            </p:cNvSpPr>
            <p:nvPr/>
          </p:nvSpPr>
          <p:spPr bwMode="auto">
            <a:xfrm>
              <a:off x="12068765" y="8759063"/>
              <a:ext cx="1329180" cy="347111"/>
            </a:xfrm>
            <a:custGeom>
              <a:avLst/>
              <a:gdLst>
                <a:gd name="T0" fmla="*/ 0 w 157"/>
                <a:gd name="T1" fmla="*/ 24 h 41"/>
                <a:gd name="T2" fmla="*/ 80 w 157"/>
                <a:gd name="T3" fmla="*/ 41 h 41"/>
                <a:gd name="T4" fmla="*/ 157 w 157"/>
                <a:gd name="T5" fmla="*/ 26 h 41"/>
                <a:gd name="T6" fmla="*/ 78 w 157"/>
                <a:gd name="T7" fmla="*/ 0 h 41"/>
                <a:gd name="T8" fmla="*/ 0 w 157"/>
                <a:gd name="T9" fmla="*/ 24 h 41"/>
              </a:gdLst>
              <a:ahLst/>
              <a:cxnLst>
                <a:cxn ang="0">
                  <a:pos x="T0" y="T1"/>
                </a:cxn>
                <a:cxn ang="0">
                  <a:pos x="T2" y="T3"/>
                </a:cxn>
                <a:cxn ang="0">
                  <a:pos x="T4" y="T5"/>
                </a:cxn>
                <a:cxn ang="0">
                  <a:pos x="T6" y="T7"/>
                </a:cxn>
                <a:cxn ang="0">
                  <a:pos x="T8" y="T9"/>
                </a:cxn>
              </a:cxnLst>
              <a:rect l="0" t="0" r="r" b="b"/>
              <a:pathLst>
                <a:path w="157" h="41">
                  <a:moveTo>
                    <a:pt x="0" y="24"/>
                  </a:moveTo>
                  <a:cubicBezTo>
                    <a:pt x="25" y="35"/>
                    <a:pt x="52" y="41"/>
                    <a:pt x="80" y="41"/>
                  </a:cubicBezTo>
                  <a:cubicBezTo>
                    <a:pt x="108" y="41"/>
                    <a:pt x="134" y="36"/>
                    <a:pt x="157" y="26"/>
                  </a:cubicBezTo>
                  <a:cubicBezTo>
                    <a:pt x="135" y="10"/>
                    <a:pt x="108" y="0"/>
                    <a:pt x="78" y="0"/>
                  </a:cubicBezTo>
                  <a:cubicBezTo>
                    <a:pt x="49" y="0"/>
                    <a:pt x="22" y="9"/>
                    <a:pt x="0" y="24"/>
                  </a:cubicBezTo>
                  <a:close/>
                </a:path>
              </a:pathLst>
            </a:custGeom>
            <a:solidFill>
              <a:srgbClr val="007585"/>
            </a:solidFill>
            <a:ln>
              <a:noFill/>
            </a:ln>
          </p:spPr>
          <p:txBody>
            <a:bodyPr vert="horz" wrap="square" lIns="243824" tIns="121912" rIns="243824" bIns="121912" numCol="1" anchor="t" anchorCtr="0" compatLnSpc="1">
              <a:prstTxWarp prst="textNoShape">
                <a:avLst/>
              </a:prstTxWarp>
            </a:bodyPr>
            <a:lstStyle/>
            <a:p>
              <a:endParaRPr lang="en-US" sz="3200" dirty="0"/>
            </a:p>
          </p:txBody>
        </p:sp>
        <p:pic>
          <p:nvPicPr>
            <p:cNvPr id="72" name="Picture 71">
              <a:extLst>
                <a:ext uri="{FF2B5EF4-FFF2-40B4-BE49-F238E27FC236}">
                  <a16:creationId xmlns:a16="http://schemas.microsoft.com/office/drawing/2014/main" id="{2D00366C-3551-4AEB-89DE-76F45F61AEBF}"/>
                </a:ext>
              </a:extLst>
            </p:cNvPr>
            <p:cNvPicPr>
              <a:picLocks noChangeAspect="1"/>
            </p:cNvPicPr>
            <p:nvPr/>
          </p:nvPicPr>
          <p:blipFill>
            <a:blip r:embed="rId6" cstate="email">
              <a:extLst>
                <a:ext uri="{28A0092B-C50C-407E-A947-70E740481C1C}">
                  <a14:useLocalDpi xmlns:a14="http://schemas.microsoft.com/office/drawing/2010/main" val="0"/>
                </a:ext>
              </a:extLst>
            </a:blip>
            <a:srcRect/>
            <a:stretch/>
          </p:blipFill>
          <p:spPr>
            <a:xfrm>
              <a:off x="12188523" y="9347435"/>
              <a:ext cx="1070976" cy="1070976"/>
            </a:xfrm>
            <a:prstGeom prst="rect">
              <a:avLst/>
            </a:prstGeom>
          </p:spPr>
        </p:pic>
      </p:grpSp>
      <p:grpSp>
        <p:nvGrpSpPr>
          <p:cNvPr id="43" name="Group 42">
            <a:extLst>
              <a:ext uri="{FF2B5EF4-FFF2-40B4-BE49-F238E27FC236}">
                <a16:creationId xmlns:a16="http://schemas.microsoft.com/office/drawing/2014/main" id="{BDAE9114-7C51-AAF5-6EE4-47C93A816A00}"/>
              </a:ext>
            </a:extLst>
          </p:cNvPr>
          <p:cNvGrpSpPr/>
          <p:nvPr/>
        </p:nvGrpSpPr>
        <p:grpSpPr>
          <a:xfrm rot="21114143">
            <a:off x="13185094" y="6895987"/>
            <a:ext cx="2410316" cy="2360377"/>
            <a:chOff x="19050651" y="4382000"/>
            <a:chExt cx="2175792" cy="2099597"/>
          </a:xfrm>
        </p:grpSpPr>
        <p:sp>
          <p:nvSpPr>
            <p:cNvPr id="21" name="Freeform 19">
              <a:extLst>
                <a:ext uri="{FF2B5EF4-FFF2-40B4-BE49-F238E27FC236}">
                  <a16:creationId xmlns:a16="http://schemas.microsoft.com/office/drawing/2014/main" id="{BCD641DA-CD51-493A-B346-A4D1158FBA74}"/>
                </a:ext>
              </a:extLst>
            </p:cNvPr>
            <p:cNvSpPr>
              <a:spLocks/>
            </p:cNvSpPr>
            <p:nvPr/>
          </p:nvSpPr>
          <p:spPr bwMode="auto">
            <a:xfrm>
              <a:off x="19050651" y="4382000"/>
              <a:ext cx="2175792" cy="2099597"/>
            </a:xfrm>
            <a:custGeom>
              <a:avLst/>
              <a:gdLst>
                <a:gd name="T0" fmla="*/ 128 w 257"/>
                <a:gd name="T1" fmla="*/ 0 h 248"/>
                <a:gd name="T2" fmla="*/ 81 w 257"/>
                <a:gd name="T3" fmla="*/ 8 h 248"/>
                <a:gd name="T4" fmla="*/ 0 w 257"/>
                <a:gd name="T5" fmla="*/ 147 h 248"/>
                <a:gd name="T6" fmla="*/ 128 w 257"/>
                <a:gd name="T7" fmla="*/ 248 h 248"/>
                <a:gd name="T8" fmla="*/ 257 w 257"/>
                <a:gd name="T9" fmla="*/ 124 h 248"/>
                <a:gd name="T10" fmla="*/ 128 w 257"/>
                <a:gd name="T11" fmla="*/ 0 h 248"/>
              </a:gdLst>
              <a:ahLst/>
              <a:cxnLst>
                <a:cxn ang="0">
                  <a:pos x="T0" y="T1"/>
                </a:cxn>
                <a:cxn ang="0">
                  <a:pos x="T2" y="T3"/>
                </a:cxn>
                <a:cxn ang="0">
                  <a:pos x="T4" y="T5"/>
                </a:cxn>
                <a:cxn ang="0">
                  <a:pos x="T6" y="T7"/>
                </a:cxn>
                <a:cxn ang="0">
                  <a:pos x="T8" y="T9"/>
                </a:cxn>
                <a:cxn ang="0">
                  <a:pos x="T10" y="T11"/>
                </a:cxn>
              </a:cxnLst>
              <a:rect l="0" t="0" r="r" b="b"/>
              <a:pathLst>
                <a:path w="257" h="248">
                  <a:moveTo>
                    <a:pt x="128" y="0"/>
                  </a:moveTo>
                  <a:cubicBezTo>
                    <a:pt x="111" y="0"/>
                    <a:pt x="95" y="3"/>
                    <a:pt x="81" y="8"/>
                  </a:cubicBezTo>
                  <a:cubicBezTo>
                    <a:pt x="75" y="65"/>
                    <a:pt x="44" y="115"/>
                    <a:pt x="0" y="147"/>
                  </a:cubicBezTo>
                  <a:cubicBezTo>
                    <a:pt x="11" y="204"/>
                    <a:pt x="64" y="248"/>
                    <a:pt x="128" y="248"/>
                  </a:cubicBezTo>
                  <a:cubicBezTo>
                    <a:pt x="199" y="248"/>
                    <a:pt x="257" y="192"/>
                    <a:pt x="257" y="124"/>
                  </a:cubicBezTo>
                  <a:cubicBezTo>
                    <a:pt x="257" y="55"/>
                    <a:pt x="199" y="0"/>
                    <a:pt x="128" y="0"/>
                  </a:cubicBezTo>
                  <a:close/>
                </a:path>
              </a:pathLst>
            </a:custGeom>
            <a:solidFill>
              <a:srgbClr val="EEF6F7"/>
            </a:solidFill>
            <a:ln>
              <a:noFill/>
            </a:ln>
          </p:spPr>
          <p:txBody>
            <a:bodyPr vert="horz" wrap="square" lIns="243824" tIns="121912" rIns="243824" bIns="121912" numCol="1" anchor="t" anchorCtr="0" compatLnSpc="1">
              <a:prstTxWarp prst="textNoShape">
                <a:avLst/>
              </a:prstTxWarp>
            </a:bodyPr>
            <a:lstStyle/>
            <a:p>
              <a:endParaRPr lang="en-US" sz="3200" dirty="0"/>
            </a:p>
          </p:txBody>
        </p:sp>
        <p:grpSp>
          <p:nvGrpSpPr>
            <p:cNvPr id="42" name="Group 41">
              <a:extLst>
                <a:ext uri="{FF2B5EF4-FFF2-40B4-BE49-F238E27FC236}">
                  <a16:creationId xmlns:a16="http://schemas.microsoft.com/office/drawing/2014/main" id="{7D0416DE-9049-3522-0342-59FC0A1600F1}"/>
                </a:ext>
              </a:extLst>
            </p:cNvPr>
            <p:cNvGrpSpPr/>
            <p:nvPr/>
          </p:nvGrpSpPr>
          <p:grpSpPr>
            <a:xfrm>
              <a:off x="19106553" y="4486495"/>
              <a:ext cx="1700928" cy="1543497"/>
              <a:chOff x="13711191" y="7515549"/>
              <a:chExt cx="1700928" cy="1543497"/>
            </a:xfrm>
          </p:grpSpPr>
          <p:sp>
            <p:nvSpPr>
              <p:cNvPr id="22" name="Freeform 20">
                <a:extLst>
                  <a:ext uri="{FF2B5EF4-FFF2-40B4-BE49-F238E27FC236}">
                    <a16:creationId xmlns:a16="http://schemas.microsoft.com/office/drawing/2014/main" id="{30AEBCC5-AC93-431E-BC59-EFFB1F1AEE6E}"/>
                  </a:ext>
                </a:extLst>
              </p:cNvPr>
              <p:cNvSpPr>
                <a:spLocks/>
              </p:cNvSpPr>
              <p:nvPr/>
            </p:nvSpPr>
            <p:spPr bwMode="auto">
              <a:xfrm>
                <a:off x="13711191" y="7515549"/>
                <a:ext cx="702688" cy="1176790"/>
              </a:xfrm>
              <a:custGeom>
                <a:avLst/>
                <a:gdLst>
                  <a:gd name="T0" fmla="*/ 83 w 83"/>
                  <a:gd name="T1" fmla="*/ 0 h 139"/>
                  <a:gd name="T2" fmla="*/ 0 w 83"/>
                  <a:gd name="T3" fmla="*/ 116 h 139"/>
                  <a:gd name="T4" fmla="*/ 2 w 83"/>
                  <a:gd name="T5" fmla="*/ 139 h 139"/>
                  <a:gd name="T6" fmla="*/ 83 w 83"/>
                  <a:gd name="T7" fmla="*/ 0 h 139"/>
                </a:gdLst>
                <a:ahLst/>
                <a:cxnLst>
                  <a:cxn ang="0">
                    <a:pos x="T0" y="T1"/>
                  </a:cxn>
                  <a:cxn ang="0">
                    <a:pos x="T2" y="T3"/>
                  </a:cxn>
                  <a:cxn ang="0">
                    <a:pos x="T4" y="T5"/>
                  </a:cxn>
                  <a:cxn ang="0">
                    <a:pos x="T6" y="T7"/>
                  </a:cxn>
                </a:cxnLst>
                <a:rect l="0" t="0" r="r" b="b"/>
                <a:pathLst>
                  <a:path w="83" h="139">
                    <a:moveTo>
                      <a:pt x="83" y="0"/>
                    </a:moveTo>
                    <a:cubicBezTo>
                      <a:pt x="34" y="18"/>
                      <a:pt x="0" y="63"/>
                      <a:pt x="0" y="116"/>
                    </a:cubicBezTo>
                    <a:cubicBezTo>
                      <a:pt x="0" y="124"/>
                      <a:pt x="1" y="131"/>
                      <a:pt x="2" y="139"/>
                    </a:cubicBezTo>
                    <a:cubicBezTo>
                      <a:pt x="46" y="107"/>
                      <a:pt x="77" y="57"/>
                      <a:pt x="83" y="0"/>
                    </a:cubicBezTo>
                    <a:close/>
                  </a:path>
                </a:pathLst>
              </a:custGeom>
              <a:solidFill>
                <a:srgbClr val="5D6D78"/>
              </a:solidFill>
              <a:ln>
                <a:noFill/>
              </a:ln>
            </p:spPr>
            <p:txBody>
              <a:bodyPr vert="horz" wrap="square" lIns="243824" tIns="121912" rIns="243824" bIns="121912" numCol="1" anchor="t" anchorCtr="0" compatLnSpc="1">
                <a:prstTxWarp prst="textNoShape">
                  <a:avLst/>
                </a:prstTxWarp>
              </a:bodyPr>
              <a:lstStyle/>
              <a:p>
                <a:endParaRPr lang="en-US" sz="3200" dirty="0"/>
              </a:p>
            </p:txBody>
          </p:sp>
          <p:pic>
            <p:nvPicPr>
              <p:cNvPr id="73" name="Picture 72">
                <a:extLst>
                  <a:ext uri="{FF2B5EF4-FFF2-40B4-BE49-F238E27FC236}">
                    <a16:creationId xmlns:a16="http://schemas.microsoft.com/office/drawing/2014/main" id="{BCB475EE-9A5A-4465-B533-31490870355A}"/>
                  </a:ext>
                </a:extLst>
              </p:cNvPr>
              <p:cNvPicPr>
                <a:picLocks noChangeAspect="1"/>
              </p:cNvPicPr>
              <p:nvPr/>
            </p:nvPicPr>
            <p:blipFill>
              <a:blip r:embed="rId7" cstate="email">
                <a:extLst>
                  <a:ext uri="{28A0092B-C50C-407E-A947-70E740481C1C}">
                    <a14:useLocalDpi xmlns:a14="http://schemas.microsoft.com/office/drawing/2010/main" val="0"/>
                  </a:ext>
                </a:extLst>
              </a:blip>
              <a:srcRect/>
              <a:stretch/>
            </p:blipFill>
            <p:spPr>
              <a:xfrm>
                <a:off x="14329640" y="7976567"/>
                <a:ext cx="1082479" cy="1082479"/>
              </a:xfrm>
              <a:prstGeom prst="rect">
                <a:avLst/>
              </a:prstGeom>
            </p:spPr>
          </p:pic>
        </p:grpSp>
      </p:grpSp>
      <p:grpSp>
        <p:nvGrpSpPr>
          <p:cNvPr id="6" name="Group 5">
            <a:extLst>
              <a:ext uri="{FF2B5EF4-FFF2-40B4-BE49-F238E27FC236}">
                <a16:creationId xmlns:a16="http://schemas.microsoft.com/office/drawing/2014/main" id="{15D0FD03-C9CD-A887-2A41-D1478F1546FE}"/>
              </a:ext>
            </a:extLst>
          </p:cNvPr>
          <p:cNvGrpSpPr/>
          <p:nvPr/>
        </p:nvGrpSpPr>
        <p:grpSpPr>
          <a:xfrm rot="21236457">
            <a:off x="12935004" y="4550007"/>
            <a:ext cx="2192724" cy="2099597"/>
            <a:chOff x="13745054" y="5085772"/>
            <a:chExt cx="2192724" cy="2099597"/>
          </a:xfrm>
        </p:grpSpPr>
        <p:sp>
          <p:nvSpPr>
            <p:cNvPr id="23" name="Freeform 21">
              <a:extLst>
                <a:ext uri="{FF2B5EF4-FFF2-40B4-BE49-F238E27FC236}">
                  <a16:creationId xmlns:a16="http://schemas.microsoft.com/office/drawing/2014/main" id="{04DDDF9A-71A8-4F59-AEC9-D184A50B7FAF}"/>
                </a:ext>
              </a:extLst>
            </p:cNvPr>
            <p:cNvSpPr>
              <a:spLocks/>
            </p:cNvSpPr>
            <p:nvPr/>
          </p:nvSpPr>
          <p:spPr bwMode="auto">
            <a:xfrm>
              <a:off x="13753520" y="5085772"/>
              <a:ext cx="2184258" cy="2099597"/>
            </a:xfrm>
            <a:custGeom>
              <a:avLst/>
              <a:gdLst>
                <a:gd name="T0" fmla="*/ 77 w 258"/>
                <a:gd name="T1" fmla="*/ 238 h 248"/>
                <a:gd name="T2" fmla="*/ 128 w 258"/>
                <a:gd name="T3" fmla="*/ 248 h 248"/>
                <a:gd name="T4" fmla="*/ 258 w 258"/>
                <a:gd name="T5" fmla="*/ 124 h 248"/>
                <a:gd name="T6" fmla="*/ 128 w 258"/>
                <a:gd name="T7" fmla="*/ 0 h 248"/>
                <a:gd name="T8" fmla="*/ 0 w 258"/>
                <a:gd name="T9" fmla="*/ 107 h 248"/>
                <a:gd name="T10" fmla="*/ 77 w 258"/>
                <a:gd name="T11" fmla="*/ 238 h 248"/>
              </a:gdLst>
              <a:ahLst/>
              <a:cxnLst>
                <a:cxn ang="0">
                  <a:pos x="T0" y="T1"/>
                </a:cxn>
                <a:cxn ang="0">
                  <a:pos x="T2" y="T3"/>
                </a:cxn>
                <a:cxn ang="0">
                  <a:pos x="T4" y="T5"/>
                </a:cxn>
                <a:cxn ang="0">
                  <a:pos x="T6" y="T7"/>
                </a:cxn>
                <a:cxn ang="0">
                  <a:pos x="T8" y="T9"/>
                </a:cxn>
                <a:cxn ang="0">
                  <a:pos x="T10" y="T11"/>
                </a:cxn>
              </a:cxnLst>
              <a:rect l="0" t="0" r="r" b="b"/>
              <a:pathLst>
                <a:path w="258" h="248">
                  <a:moveTo>
                    <a:pt x="77" y="238"/>
                  </a:moveTo>
                  <a:cubicBezTo>
                    <a:pt x="93" y="244"/>
                    <a:pt x="110" y="248"/>
                    <a:pt x="128" y="248"/>
                  </a:cubicBezTo>
                  <a:cubicBezTo>
                    <a:pt x="200" y="248"/>
                    <a:pt x="258" y="192"/>
                    <a:pt x="258" y="124"/>
                  </a:cubicBezTo>
                  <a:cubicBezTo>
                    <a:pt x="258" y="55"/>
                    <a:pt x="200" y="0"/>
                    <a:pt x="128" y="0"/>
                  </a:cubicBezTo>
                  <a:cubicBezTo>
                    <a:pt x="62" y="0"/>
                    <a:pt x="8" y="46"/>
                    <a:pt x="0" y="107"/>
                  </a:cubicBezTo>
                  <a:cubicBezTo>
                    <a:pt x="41" y="138"/>
                    <a:pt x="69" y="184"/>
                    <a:pt x="77" y="238"/>
                  </a:cubicBezTo>
                  <a:close/>
                </a:path>
              </a:pathLst>
            </a:custGeom>
            <a:solidFill>
              <a:srgbClr val="EEF6F7"/>
            </a:solidFill>
            <a:ln>
              <a:noFill/>
            </a:ln>
          </p:spPr>
          <p:txBody>
            <a:bodyPr vert="horz" wrap="square" lIns="243824" tIns="121912" rIns="243824" bIns="121912" numCol="1" anchor="t" anchorCtr="0" compatLnSpc="1">
              <a:prstTxWarp prst="textNoShape">
                <a:avLst/>
              </a:prstTxWarp>
            </a:bodyPr>
            <a:lstStyle/>
            <a:p>
              <a:endParaRPr lang="en-US" sz="3200" dirty="0"/>
            </a:p>
          </p:txBody>
        </p:sp>
        <p:sp>
          <p:nvSpPr>
            <p:cNvPr id="24" name="Freeform 22">
              <a:extLst>
                <a:ext uri="{FF2B5EF4-FFF2-40B4-BE49-F238E27FC236}">
                  <a16:creationId xmlns:a16="http://schemas.microsoft.com/office/drawing/2014/main" id="{F868B3B6-989A-4D66-9255-E02FDE4F9193}"/>
                </a:ext>
              </a:extLst>
            </p:cNvPr>
            <p:cNvSpPr>
              <a:spLocks/>
            </p:cNvSpPr>
            <p:nvPr/>
          </p:nvSpPr>
          <p:spPr bwMode="auto">
            <a:xfrm>
              <a:off x="13745054" y="5991648"/>
              <a:ext cx="660357" cy="1109061"/>
            </a:xfrm>
            <a:custGeom>
              <a:avLst/>
              <a:gdLst>
                <a:gd name="T0" fmla="*/ 78 w 78"/>
                <a:gd name="T1" fmla="*/ 131 h 131"/>
                <a:gd name="T2" fmla="*/ 1 w 78"/>
                <a:gd name="T3" fmla="*/ 0 h 131"/>
                <a:gd name="T4" fmla="*/ 0 w 78"/>
                <a:gd name="T5" fmla="*/ 17 h 131"/>
                <a:gd name="T6" fmla="*/ 78 w 78"/>
                <a:gd name="T7" fmla="*/ 131 h 131"/>
              </a:gdLst>
              <a:ahLst/>
              <a:cxnLst>
                <a:cxn ang="0">
                  <a:pos x="T0" y="T1"/>
                </a:cxn>
                <a:cxn ang="0">
                  <a:pos x="T2" y="T3"/>
                </a:cxn>
                <a:cxn ang="0">
                  <a:pos x="T4" y="T5"/>
                </a:cxn>
                <a:cxn ang="0">
                  <a:pos x="T6" y="T7"/>
                </a:cxn>
              </a:cxnLst>
              <a:rect l="0" t="0" r="r" b="b"/>
              <a:pathLst>
                <a:path w="78" h="131">
                  <a:moveTo>
                    <a:pt x="78" y="131"/>
                  </a:moveTo>
                  <a:cubicBezTo>
                    <a:pt x="70" y="77"/>
                    <a:pt x="42" y="31"/>
                    <a:pt x="1" y="0"/>
                  </a:cubicBezTo>
                  <a:cubicBezTo>
                    <a:pt x="0" y="6"/>
                    <a:pt x="0" y="11"/>
                    <a:pt x="0" y="17"/>
                  </a:cubicBezTo>
                  <a:cubicBezTo>
                    <a:pt x="0" y="68"/>
                    <a:pt x="32" y="111"/>
                    <a:pt x="78" y="131"/>
                  </a:cubicBezTo>
                  <a:close/>
                </a:path>
              </a:pathLst>
            </a:custGeom>
            <a:solidFill>
              <a:srgbClr val="007585"/>
            </a:solidFill>
            <a:ln>
              <a:noFill/>
            </a:ln>
          </p:spPr>
          <p:txBody>
            <a:bodyPr vert="horz" wrap="square" lIns="243824" tIns="121912" rIns="243824" bIns="121912" numCol="1" anchor="t" anchorCtr="0" compatLnSpc="1">
              <a:prstTxWarp prst="textNoShape">
                <a:avLst/>
              </a:prstTxWarp>
            </a:bodyPr>
            <a:lstStyle/>
            <a:p>
              <a:endParaRPr lang="en-US" sz="3200" dirty="0"/>
            </a:p>
          </p:txBody>
        </p:sp>
        <p:pic>
          <p:nvPicPr>
            <p:cNvPr id="74" name="Picture 73">
              <a:extLst>
                <a:ext uri="{FF2B5EF4-FFF2-40B4-BE49-F238E27FC236}">
                  <a16:creationId xmlns:a16="http://schemas.microsoft.com/office/drawing/2014/main" id="{975A9BA6-CFD6-4996-B57C-9B6D46F2D5F2}"/>
                </a:ext>
              </a:extLst>
            </p:cNvPr>
            <p:cNvPicPr>
              <a:picLocks noChangeAspect="1"/>
            </p:cNvPicPr>
            <p:nvPr/>
          </p:nvPicPr>
          <p:blipFill>
            <a:blip r:embed="rId8" cstate="email">
              <a:extLst>
                <a:ext uri="{28A0092B-C50C-407E-A947-70E740481C1C}">
                  <a14:useLocalDpi xmlns:a14="http://schemas.microsoft.com/office/drawing/2010/main" val="0"/>
                </a:ext>
              </a:extLst>
            </a:blip>
            <a:srcRect/>
            <a:stretch/>
          </p:blipFill>
          <p:spPr>
            <a:xfrm>
              <a:off x="14353042" y="5529838"/>
              <a:ext cx="1059077" cy="1059077"/>
            </a:xfrm>
            <a:prstGeom prst="rect">
              <a:avLst/>
            </a:prstGeom>
          </p:spPr>
        </p:pic>
      </p:grpSp>
      <p:sp>
        <p:nvSpPr>
          <p:cNvPr id="76" name="Rectangle 75">
            <a:extLst>
              <a:ext uri="{FF2B5EF4-FFF2-40B4-BE49-F238E27FC236}">
                <a16:creationId xmlns:a16="http://schemas.microsoft.com/office/drawing/2014/main" id="{82CFAF40-ABA6-4A87-89B2-C5ADD3C707B6}"/>
              </a:ext>
            </a:extLst>
          </p:cNvPr>
          <p:cNvSpPr/>
          <p:nvPr/>
        </p:nvSpPr>
        <p:spPr>
          <a:xfrm>
            <a:off x="23116265" y="5055409"/>
            <a:ext cx="1266148" cy="3605182"/>
          </a:xfrm>
          <a:prstGeom prst="rect">
            <a:avLst/>
          </a:prstGeom>
          <a:solidFill>
            <a:srgbClr val="2628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b="0" i="0" dirty="0">
              <a:solidFill>
                <a:schemeClr val="tx2"/>
              </a:solidFill>
              <a:latin typeface="Helvetica Now Text" panose="020B0504030202020204" pitchFamily="34" charset="77"/>
            </a:endParaRPr>
          </a:p>
        </p:txBody>
      </p:sp>
      <p:pic>
        <p:nvPicPr>
          <p:cNvPr id="77" name="Picture 76">
            <a:hlinkClick r:id="rId9" action="ppaction://hlinksldjump"/>
            <a:extLst>
              <a:ext uri="{FF2B5EF4-FFF2-40B4-BE49-F238E27FC236}">
                <a16:creationId xmlns:a16="http://schemas.microsoft.com/office/drawing/2014/main" id="{DAA62A6E-9ECE-41C2-A170-3E98580F16B7}"/>
              </a:ext>
            </a:extLst>
          </p:cNvPr>
          <p:cNvPicPr>
            <a:picLocks noChangeAspect="1"/>
          </p:cNvPicPr>
          <p:nvPr/>
        </p:nvPicPr>
        <p:blipFill>
          <a:blip r:embed="rId10" cstate="email">
            <a:extLst>
              <a:ext uri="{28A0092B-C50C-407E-A947-70E740481C1C}">
                <a14:useLocalDpi xmlns:a14="http://schemas.microsoft.com/office/drawing/2010/main" val="0"/>
              </a:ext>
            </a:extLst>
          </a:blip>
          <a:srcRect/>
          <a:stretch/>
        </p:blipFill>
        <p:spPr>
          <a:xfrm>
            <a:off x="23355708" y="5300717"/>
            <a:ext cx="784898" cy="784898"/>
          </a:xfrm>
          <a:prstGeom prst="rect">
            <a:avLst/>
          </a:prstGeom>
        </p:spPr>
      </p:pic>
      <p:pic>
        <p:nvPicPr>
          <p:cNvPr id="78" name="Picture 77">
            <a:hlinkClick r:id="rId11" action="ppaction://hlinksldjump"/>
            <a:extLst>
              <a:ext uri="{FF2B5EF4-FFF2-40B4-BE49-F238E27FC236}">
                <a16:creationId xmlns:a16="http://schemas.microsoft.com/office/drawing/2014/main" id="{59305D26-F00D-4F63-8777-AC5091DA190C}"/>
              </a:ext>
            </a:extLst>
          </p:cNvPr>
          <p:cNvPicPr>
            <a:picLocks noChangeAspect="1"/>
          </p:cNvPicPr>
          <p:nvPr/>
        </p:nvPicPr>
        <p:blipFill>
          <a:blip r:embed="rId12" cstate="email">
            <a:extLst>
              <a:ext uri="{28A0092B-C50C-407E-A947-70E740481C1C}">
                <a14:useLocalDpi xmlns:a14="http://schemas.microsoft.com/office/drawing/2010/main" val="0"/>
              </a:ext>
            </a:extLst>
          </a:blip>
          <a:srcRect/>
          <a:stretch/>
        </p:blipFill>
        <p:spPr>
          <a:xfrm>
            <a:off x="23325203" y="6382942"/>
            <a:ext cx="883885" cy="883885"/>
          </a:xfrm>
          <a:prstGeom prst="rect">
            <a:avLst/>
          </a:prstGeom>
        </p:spPr>
      </p:pic>
      <p:pic>
        <p:nvPicPr>
          <p:cNvPr id="79" name="Picture 78">
            <a:hlinkClick r:id="rId13" action="ppaction://hlinksldjump"/>
            <a:extLst>
              <a:ext uri="{FF2B5EF4-FFF2-40B4-BE49-F238E27FC236}">
                <a16:creationId xmlns:a16="http://schemas.microsoft.com/office/drawing/2014/main" id="{B03B976D-9ECF-49BF-87FE-84B38352D4A9}"/>
              </a:ext>
            </a:extLst>
          </p:cNvPr>
          <p:cNvPicPr>
            <a:picLocks noChangeAspect="1"/>
          </p:cNvPicPr>
          <p:nvPr/>
        </p:nvPicPr>
        <p:blipFill>
          <a:blip r:embed="rId14" cstate="email">
            <a:extLst>
              <a:ext uri="{28A0092B-C50C-407E-A947-70E740481C1C}">
                <a14:useLocalDpi xmlns:a14="http://schemas.microsoft.com/office/drawing/2010/main" val="0"/>
              </a:ext>
            </a:extLst>
          </a:blip>
          <a:srcRect/>
          <a:stretch/>
        </p:blipFill>
        <p:spPr>
          <a:xfrm>
            <a:off x="23324875" y="7576123"/>
            <a:ext cx="884631" cy="884631"/>
          </a:xfrm>
          <a:prstGeom prst="rect">
            <a:avLst/>
          </a:prstGeom>
        </p:spPr>
      </p:pic>
      <p:cxnSp>
        <p:nvCxnSpPr>
          <p:cNvPr id="80" name="Straight Connector 79">
            <a:extLst>
              <a:ext uri="{FF2B5EF4-FFF2-40B4-BE49-F238E27FC236}">
                <a16:creationId xmlns:a16="http://schemas.microsoft.com/office/drawing/2014/main" id="{5C4614DE-75C3-4D78-95A3-71CB752F87C3}"/>
              </a:ext>
            </a:extLst>
          </p:cNvPr>
          <p:cNvCxnSpPr/>
          <p:nvPr/>
        </p:nvCxnSpPr>
        <p:spPr>
          <a:xfrm>
            <a:off x="23215276" y="6295965"/>
            <a:ext cx="1048357" cy="0"/>
          </a:xfrm>
          <a:prstGeom prst="line">
            <a:avLst/>
          </a:prstGeom>
          <a:ln w="25400">
            <a:solidFill>
              <a:srgbClr val="CDDBDE"/>
            </a:solidFill>
            <a:tailEnd type="none" w="lg" len="lg"/>
          </a:ln>
        </p:spPr>
        <p:style>
          <a:lnRef idx="1">
            <a:schemeClr val="accent1"/>
          </a:lnRef>
          <a:fillRef idx="0">
            <a:schemeClr val="accent1"/>
          </a:fillRef>
          <a:effectRef idx="0">
            <a:schemeClr val="accent1"/>
          </a:effectRef>
          <a:fontRef idx="minor">
            <a:schemeClr val="tx1"/>
          </a:fontRef>
        </p:style>
      </p:cxnSp>
      <p:cxnSp>
        <p:nvCxnSpPr>
          <p:cNvPr id="81" name="Straight Connector 80">
            <a:extLst>
              <a:ext uri="{FF2B5EF4-FFF2-40B4-BE49-F238E27FC236}">
                <a16:creationId xmlns:a16="http://schemas.microsoft.com/office/drawing/2014/main" id="{742711BE-C1DB-4911-90BE-4074DB3C869A}"/>
              </a:ext>
            </a:extLst>
          </p:cNvPr>
          <p:cNvCxnSpPr/>
          <p:nvPr/>
        </p:nvCxnSpPr>
        <p:spPr>
          <a:xfrm>
            <a:off x="23215276" y="7472455"/>
            <a:ext cx="1048357" cy="0"/>
          </a:xfrm>
          <a:prstGeom prst="line">
            <a:avLst/>
          </a:prstGeom>
          <a:ln w="25400">
            <a:solidFill>
              <a:srgbClr val="CDDBDE"/>
            </a:solidFill>
            <a:tailEnd type="none" w="lg" len="lg"/>
          </a:ln>
        </p:spPr>
        <p:style>
          <a:lnRef idx="1">
            <a:schemeClr val="accent1"/>
          </a:lnRef>
          <a:fillRef idx="0">
            <a:schemeClr val="accent1"/>
          </a:fillRef>
          <a:effectRef idx="0">
            <a:schemeClr val="accent1"/>
          </a:effectRef>
          <a:fontRef idx="minor">
            <a:schemeClr val="tx1"/>
          </a:fontRef>
        </p:style>
      </p:cxnSp>
      <p:sp>
        <p:nvSpPr>
          <p:cNvPr id="56" name="TextBox 55">
            <a:extLst>
              <a:ext uri="{FF2B5EF4-FFF2-40B4-BE49-F238E27FC236}">
                <a16:creationId xmlns:a16="http://schemas.microsoft.com/office/drawing/2014/main" id="{5FC7A671-B6F6-4E4B-8B0A-EEBC329DBE7C}"/>
              </a:ext>
            </a:extLst>
          </p:cNvPr>
          <p:cNvSpPr txBox="1"/>
          <p:nvPr/>
        </p:nvSpPr>
        <p:spPr>
          <a:xfrm>
            <a:off x="22696703" y="348547"/>
            <a:ext cx="922122" cy="565853"/>
          </a:xfrm>
          <a:prstGeom prst="rect">
            <a:avLst/>
          </a:prstGeom>
          <a:noFill/>
        </p:spPr>
        <p:txBody>
          <a:bodyPr wrap="square" lIns="0" tIns="0" rIns="0" bIns="0" rtlCol="0">
            <a:noAutofit/>
          </a:bodyPr>
          <a:lstStyle/>
          <a:p>
            <a:pPr marL="0" algn="l">
              <a:lnSpc>
                <a:spcPct val="117000"/>
              </a:lnSpc>
              <a:spcAft>
                <a:spcPts val="1000"/>
              </a:spcAft>
            </a:pPr>
            <a:r>
              <a:rPr lang="en-US" sz="3200" b="1" dirty="0">
                <a:solidFill>
                  <a:srgbClr val="EB0017"/>
                </a:solidFill>
                <a:latin typeface="Helvetica Now Text" panose="020B0504030202020204" pitchFamily="34" charset="77"/>
              </a:rPr>
              <a:t>GMC</a:t>
            </a:r>
            <a:endParaRPr lang="en-IN" sz="3200" b="1" dirty="0">
              <a:solidFill>
                <a:srgbClr val="EB0017"/>
              </a:solidFill>
              <a:latin typeface="Helvetica Now Text" panose="020B0504030202020204" pitchFamily="34" charset="77"/>
            </a:endParaRPr>
          </a:p>
        </p:txBody>
      </p:sp>
      <p:grpSp>
        <p:nvGrpSpPr>
          <p:cNvPr id="53" name="Group 52">
            <a:extLst>
              <a:ext uri="{FF2B5EF4-FFF2-40B4-BE49-F238E27FC236}">
                <a16:creationId xmlns:a16="http://schemas.microsoft.com/office/drawing/2014/main" id="{943A0D1B-1544-C6F3-9063-7BA47F760EE0}"/>
              </a:ext>
            </a:extLst>
          </p:cNvPr>
          <p:cNvGrpSpPr/>
          <p:nvPr/>
        </p:nvGrpSpPr>
        <p:grpSpPr>
          <a:xfrm>
            <a:off x="9420427" y="1837513"/>
            <a:ext cx="6481146" cy="1503494"/>
            <a:chOff x="2765490" y="3184102"/>
            <a:chExt cx="6481146" cy="1503494"/>
          </a:xfrm>
        </p:grpSpPr>
        <p:sp>
          <p:nvSpPr>
            <p:cNvPr id="54" name="TextBox 10">
              <a:extLst>
                <a:ext uri="{FF2B5EF4-FFF2-40B4-BE49-F238E27FC236}">
                  <a16:creationId xmlns:a16="http://schemas.microsoft.com/office/drawing/2014/main" id="{CD39DEC7-2250-05F5-28B5-B57BEF3970C9}"/>
                </a:ext>
              </a:extLst>
            </p:cNvPr>
            <p:cNvSpPr txBox="1"/>
            <p:nvPr/>
          </p:nvSpPr>
          <p:spPr bwMode="auto">
            <a:xfrm>
              <a:off x="2765490" y="3620316"/>
              <a:ext cx="6481146" cy="1067280"/>
            </a:xfrm>
            <a:prstGeom prst="rect">
              <a:avLst/>
            </a:prstGeom>
            <a:noFill/>
            <a:effectLst/>
          </p:spPr>
          <p:txBody>
            <a:bodyPr wrap="square">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marL="0" lvl="1" defTabSz="1828709" latinLnBrk="0">
                <a:lnSpc>
                  <a:spcPct val="117000"/>
                </a:lnSpc>
                <a:spcAft>
                  <a:spcPts val="1000"/>
                </a:spcAft>
                <a:defRPr/>
              </a:pPr>
              <a:r>
                <a:rPr lang="en-US" altLang="ko-KR" sz="2400" dirty="0">
                  <a:latin typeface="Helvetica Now Text" panose="020B0504030202020204" pitchFamily="34" charset="77"/>
                </a:rPr>
                <a:t>Your policy is active from </a:t>
              </a:r>
            </a:p>
            <a:p>
              <a:pPr marL="0" lvl="1" defTabSz="1828709" latinLnBrk="0">
                <a:lnSpc>
                  <a:spcPct val="117000"/>
                </a:lnSpc>
                <a:spcAft>
                  <a:spcPts val="1000"/>
                </a:spcAft>
                <a:defRPr/>
              </a:pPr>
              <a:r>
                <a:rPr lang="en-US" altLang="ko-KR" sz="2400" b="1" dirty="0">
                  <a:latin typeface="Helvetica Now Text" panose="020B0504030202020204" pitchFamily="34" charset="77"/>
                </a:rPr>
                <a:t>5</a:t>
              </a:r>
              <a:r>
                <a:rPr lang="en-US" altLang="ko-KR" sz="2400" b="1" baseline="30000" dirty="0">
                  <a:latin typeface="Helvetica Now Text" panose="020B0504030202020204" pitchFamily="34" charset="77"/>
                </a:rPr>
                <a:t>th </a:t>
              </a:r>
              <a:r>
                <a:rPr lang="en-US" altLang="ko-KR" sz="2400" b="1" dirty="0">
                  <a:latin typeface="Helvetica Now Text" panose="020B0504030202020204" pitchFamily="34" charset="77"/>
                </a:rPr>
                <a:t>May 2025 till 4</a:t>
              </a:r>
              <a:r>
                <a:rPr lang="en-US" altLang="ko-KR" sz="2400" b="1" baseline="30000" dirty="0">
                  <a:latin typeface="Helvetica Now Text" panose="020B0504030202020204" pitchFamily="34" charset="77"/>
                </a:rPr>
                <a:t>th</a:t>
              </a:r>
              <a:r>
                <a:rPr lang="en-US" altLang="ko-KR" sz="2400" b="1" dirty="0">
                  <a:latin typeface="Helvetica Now Text" panose="020B0504030202020204" pitchFamily="34" charset="77"/>
                </a:rPr>
                <a:t> May 2026, 00:00 hrs.</a:t>
              </a:r>
            </a:p>
          </p:txBody>
        </p:sp>
        <p:sp>
          <p:nvSpPr>
            <p:cNvPr id="55" name="Rectangle: Rounded Corners 54">
              <a:extLst>
                <a:ext uri="{FF2B5EF4-FFF2-40B4-BE49-F238E27FC236}">
                  <a16:creationId xmlns:a16="http://schemas.microsoft.com/office/drawing/2014/main" id="{52D19843-58A6-0FC4-0F25-24D12626D0FC}"/>
                </a:ext>
              </a:extLst>
            </p:cNvPr>
            <p:cNvSpPr/>
            <p:nvPr/>
          </p:nvSpPr>
          <p:spPr>
            <a:xfrm>
              <a:off x="2768650" y="3184102"/>
              <a:ext cx="3670516" cy="680222"/>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1400"/>
                </a:spcAft>
              </a:pPr>
              <a:r>
                <a:rPr lang="en-US" sz="3000" b="1" dirty="0">
                  <a:solidFill>
                    <a:schemeClr val="tx1"/>
                  </a:solidFill>
                  <a:latin typeface="Helvetica Now Text" panose="020B0504030202020204" pitchFamily="34" charset="77"/>
                </a:rPr>
                <a:t>Policy Period</a:t>
              </a:r>
              <a:endParaRPr lang="en-IN" sz="3000" b="1" dirty="0">
                <a:solidFill>
                  <a:schemeClr val="tx1"/>
                </a:solidFill>
                <a:latin typeface="Helvetica Now Text" panose="020B0504030202020204" pitchFamily="34" charset="77"/>
              </a:endParaRPr>
            </a:p>
          </p:txBody>
        </p:sp>
      </p:grpSp>
      <p:grpSp>
        <p:nvGrpSpPr>
          <p:cNvPr id="57" name="Group 56">
            <a:extLst>
              <a:ext uri="{FF2B5EF4-FFF2-40B4-BE49-F238E27FC236}">
                <a16:creationId xmlns:a16="http://schemas.microsoft.com/office/drawing/2014/main" id="{0978C994-0C1A-80C1-C60A-581CCE4648D1}"/>
              </a:ext>
            </a:extLst>
          </p:cNvPr>
          <p:cNvGrpSpPr/>
          <p:nvPr/>
        </p:nvGrpSpPr>
        <p:grpSpPr>
          <a:xfrm>
            <a:off x="15289780" y="3218302"/>
            <a:ext cx="5992392" cy="2341583"/>
            <a:chOff x="15184053" y="2688628"/>
            <a:chExt cx="5992392" cy="2341583"/>
          </a:xfrm>
        </p:grpSpPr>
        <p:sp>
          <p:nvSpPr>
            <p:cNvPr id="58" name="TextBox 10">
              <a:extLst>
                <a:ext uri="{FF2B5EF4-FFF2-40B4-BE49-F238E27FC236}">
                  <a16:creationId xmlns:a16="http://schemas.microsoft.com/office/drawing/2014/main" id="{C9B38BDB-2499-AA96-BA64-01ADF7F83C40}"/>
                </a:ext>
              </a:extLst>
            </p:cNvPr>
            <p:cNvSpPr txBox="1"/>
            <p:nvPr/>
          </p:nvSpPr>
          <p:spPr bwMode="auto">
            <a:xfrm>
              <a:off x="15210231" y="3402586"/>
              <a:ext cx="5966214" cy="1627625"/>
            </a:xfrm>
            <a:prstGeom prst="rect">
              <a:avLst/>
            </a:prstGeom>
            <a:noFill/>
            <a:effectLst/>
          </p:spPr>
          <p:txBody>
            <a:bodyPr wrap="square">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marL="0" lvl="1" defTabSz="1828709" latinLnBrk="0">
                <a:lnSpc>
                  <a:spcPct val="117000"/>
                </a:lnSpc>
                <a:spcAft>
                  <a:spcPts val="1000"/>
                </a:spcAft>
                <a:defRPr/>
              </a:pPr>
              <a:r>
                <a:rPr lang="en-US" altLang="ko-KR" sz="2400" dirty="0">
                  <a:latin typeface="Helvetica Now Text" panose="020B0504030202020204" pitchFamily="34" charset="77"/>
                </a:rPr>
                <a:t>Employee : 18 – 85 years </a:t>
              </a:r>
            </a:p>
            <a:p>
              <a:pPr marL="0" lvl="1" defTabSz="1828709" latinLnBrk="0">
                <a:lnSpc>
                  <a:spcPct val="117000"/>
                </a:lnSpc>
                <a:spcAft>
                  <a:spcPts val="1000"/>
                </a:spcAft>
                <a:defRPr/>
              </a:pPr>
              <a:r>
                <a:rPr lang="en-US" altLang="ko-KR" sz="2400" dirty="0">
                  <a:latin typeface="Helvetica Now Text" panose="020B0504030202020204" pitchFamily="34" charset="77"/>
                </a:rPr>
                <a:t>Spouse: 0 – 85 years </a:t>
              </a:r>
            </a:p>
            <a:p>
              <a:pPr marL="0" lvl="1" defTabSz="1828709" latinLnBrk="0">
                <a:lnSpc>
                  <a:spcPct val="117000"/>
                </a:lnSpc>
                <a:spcAft>
                  <a:spcPts val="1000"/>
                </a:spcAft>
                <a:defRPr/>
              </a:pPr>
              <a:r>
                <a:rPr lang="en-US" altLang="ko-KR" sz="2400" dirty="0">
                  <a:latin typeface="Helvetica Now Text" panose="020B0504030202020204" pitchFamily="34" charset="77"/>
                </a:rPr>
                <a:t>Children – 0 – 25 years  </a:t>
              </a:r>
            </a:p>
          </p:txBody>
        </p:sp>
        <p:sp>
          <p:nvSpPr>
            <p:cNvPr id="59" name="Rectangle: Rounded Corners 58">
              <a:extLst>
                <a:ext uri="{FF2B5EF4-FFF2-40B4-BE49-F238E27FC236}">
                  <a16:creationId xmlns:a16="http://schemas.microsoft.com/office/drawing/2014/main" id="{E4810145-FB05-1ADE-7148-F7F7D1C98863}"/>
                </a:ext>
              </a:extLst>
            </p:cNvPr>
            <p:cNvSpPr/>
            <p:nvPr/>
          </p:nvSpPr>
          <p:spPr>
            <a:xfrm>
              <a:off x="15184053" y="2688628"/>
              <a:ext cx="3670516" cy="680222"/>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1400"/>
                </a:spcAft>
              </a:pPr>
              <a:r>
                <a:rPr lang="en-US" sz="3000" b="1" dirty="0">
                  <a:solidFill>
                    <a:schemeClr val="tx1"/>
                  </a:solidFill>
                  <a:latin typeface="Helvetica Now Text" panose="020B0504030202020204" pitchFamily="34" charset="77"/>
                </a:rPr>
                <a:t>Age Limit </a:t>
              </a:r>
            </a:p>
          </p:txBody>
        </p:sp>
      </p:grpSp>
      <p:grpSp>
        <p:nvGrpSpPr>
          <p:cNvPr id="60" name="Group 59">
            <a:extLst>
              <a:ext uri="{FF2B5EF4-FFF2-40B4-BE49-F238E27FC236}">
                <a16:creationId xmlns:a16="http://schemas.microsoft.com/office/drawing/2014/main" id="{07919415-896C-5B9F-CC94-827044B91571}"/>
              </a:ext>
            </a:extLst>
          </p:cNvPr>
          <p:cNvGrpSpPr/>
          <p:nvPr/>
        </p:nvGrpSpPr>
        <p:grpSpPr>
          <a:xfrm>
            <a:off x="15788695" y="6858000"/>
            <a:ext cx="6410523" cy="1082835"/>
            <a:chOff x="15684511" y="7620147"/>
            <a:chExt cx="6410523" cy="1082835"/>
          </a:xfrm>
        </p:grpSpPr>
        <p:sp>
          <p:nvSpPr>
            <p:cNvPr id="61" name="TextBox 10">
              <a:extLst>
                <a:ext uri="{FF2B5EF4-FFF2-40B4-BE49-F238E27FC236}">
                  <a16:creationId xmlns:a16="http://schemas.microsoft.com/office/drawing/2014/main" id="{0E66225F-1577-2F94-9B3F-E5D4F49A4AAE}"/>
                </a:ext>
              </a:extLst>
            </p:cNvPr>
            <p:cNvSpPr txBox="1"/>
            <p:nvPr/>
          </p:nvSpPr>
          <p:spPr bwMode="auto">
            <a:xfrm>
              <a:off x="15684511" y="8196048"/>
              <a:ext cx="6410523" cy="506934"/>
            </a:xfrm>
            <a:prstGeom prst="rect">
              <a:avLst/>
            </a:prstGeom>
            <a:noFill/>
            <a:effectLst/>
          </p:spPr>
          <p:txBody>
            <a:bodyPr wrap="square">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marL="0" lvl="1" defTabSz="1828709" latinLnBrk="0">
                <a:lnSpc>
                  <a:spcPct val="117000"/>
                </a:lnSpc>
                <a:spcAft>
                  <a:spcPts val="1000"/>
                </a:spcAft>
                <a:defRPr/>
              </a:pPr>
              <a:r>
                <a:rPr lang="en-US" altLang="ko-KR" sz="2400" dirty="0">
                  <a:latin typeface="Helvetica Now Text" panose="020B0504030202020204" pitchFamily="34" charset="77"/>
                </a:rPr>
                <a:t>Employee, Spouse, 2 Living Children</a:t>
              </a:r>
            </a:p>
          </p:txBody>
        </p:sp>
        <p:sp>
          <p:nvSpPr>
            <p:cNvPr id="62" name="Rectangle: Rounded Corners 61">
              <a:extLst>
                <a:ext uri="{FF2B5EF4-FFF2-40B4-BE49-F238E27FC236}">
                  <a16:creationId xmlns:a16="http://schemas.microsoft.com/office/drawing/2014/main" id="{35F004AD-39B5-E13D-F9C4-C2BA5A61FBF0}"/>
                </a:ext>
              </a:extLst>
            </p:cNvPr>
            <p:cNvSpPr/>
            <p:nvPr/>
          </p:nvSpPr>
          <p:spPr>
            <a:xfrm>
              <a:off x="15718750" y="7620147"/>
              <a:ext cx="3853624" cy="680222"/>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1400"/>
                </a:spcAft>
              </a:pPr>
              <a:r>
                <a:rPr lang="en-US" sz="3000" b="1" dirty="0">
                  <a:solidFill>
                    <a:schemeClr val="tx1"/>
                  </a:solidFill>
                  <a:latin typeface="Helvetica Now Text" panose="020B0504030202020204" pitchFamily="34" charset="77"/>
                </a:rPr>
                <a:t>Family Definition</a:t>
              </a:r>
            </a:p>
          </p:txBody>
        </p:sp>
      </p:grpSp>
      <p:grpSp>
        <p:nvGrpSpPr>
          <p:cNvPr id="63" name="Group 62">
            <a:extLst>
              <a:ext uri="{FF2B5EF4-FFF2-40B4-BE49-F238E27FC236}">
                <a16:creationId xmlns:a16="http://schemas.microsoft.com/office/drawing/2014/main" id="{9ECD86C6-EA82-BC67-7B69-B129623AEB74}"/>
              </a:ext>
            </a:extLst>
          </p:cNvPr>
          <p:cNvGrpSpPr/>
          <p:nvPr/>
        </p:nvGrpSpPr>
        <p:grpSpPr>
          <a:xfrm>
            <a:off x="13844225" y="10437301"/>
            <a:ext cx="6530513" cy="1584721"/>
            <a:chOff x="13952903" y="10136274"/>
            <a:chExt cx="6530513" cy="1584721"/>
          </a:xfrm>
        </p:grpSpPr>
        <p:sp>
          <p:nvSpPr>
            <p:cNvPr id="64" name="TextBox 10">
              <a:extLst>
                <a:ext uri="{FF2B5EF4-FFF2-40B4-BE49-F238E27FC236}">
                  <a16:creationId xmlns:a16="http://schemas.microsoft.com/office/drawing/2014/main" id="{6EF53DCD-73B2-56D0-A5E8-F872A0A5EB51}"/>
                </a:ext>
              </a:extLst>
            </p:cNvPr>
            <p:cNvSpPr txBox="1"/>
            <p:nvPr/>
          </p:nvSpPr>
          <p:spPr bwMode="auto">
            <a:xfrm>
              <a:off x="13952903" y="10781955"/>
              <a:ext cx="6530513" cy="939040"/>
            </a:xfrm>
            <a:prstGeom prst="rect">
              <a:avLst/>
            </a:prstGeom>
            <a:noFill/>
            <a:effectLst/>
          </p:spPr>
          <p:txBody>
            <a:bodyPr wrap="square">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marL="0" lvl="1" defTabSz="1828709" latinLnBrk="0">
                <a:lnSpc>
                  <a:spcPct val="117000"/>
                </a:lnSpc>
                <a:spcAft>
                  <a:spcPts val="1000"/>
                </a:spcAft>
                <a:defRPr/>
              </a:pPr>
              <a:r>
                <a:rPr lang="en-US" altLang="ko-KR" sz="2400" dirty="0">
                  <a:latin typeface="Helvetica Now Text" panose="020B0504030202020204" pitchFamily="34" charset="77"/>
                </a:rPr>
                <a:t>The policy is on a floater basis for your enrolled family members.</a:t>
              </a:r>
            </a:p>
          </p:txBody>
        </p:sp>
        <p:sp>
          <p:nvSpPr>
            <p:cNvPr id="65" name="Rectangle: Rounded Corners 64">
              <a:extLst>
                <a:ext uri="{FF2B5EF4-FFF2-40B4-BE49-F238E27FC236}">
                  <a16:creationId xmlns:a16="http://schemas.microsoft.com/office/drawing/2014/main" id="{D4EE45A0-3631-B37C-6556-F07F40DB91CA}"/>
                </a:ext>
              </a:extLst>
            </p:cNvPr>
            <p:cNvSpPr/>
            <p:nvPr/>
          </p:nvSpPr>
          <p:spPr>
            <a:xfrm>
              <a:off x="14139224" y="10136274"/>
              <a:ext cx="3670516" cy="680222"/>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1400"/>
                </a:spcAft>
              </a:pPr>
              <a:r>
                <a:rPr lang="en-US" sz="3000" b="1" dirty="0">
                  <a:solidFill>
                    <a:schemeClr val="tx1"/>
                  </a:solidFill>
                  <a:latin typeface="Helvetica Now Text" panose="020B0504030202020204" pitchFamily="34" charset="77"/>
                </a:rPr>
                <a:t>Type of cover</a:t>
              </a:r>
              <a:endParaRPr lang="en-IN" sz="3000" b="1" dirty="0">
                <a:solidFill>
                  <a:schemeClr val="tx1"/>
                </a:solidFill>
                <a:latin typeface="Helvetica Now Text" panose="020B0504030202020204" pitchFamily="34" charset="77"/>
              </a:endParaRPr>
            </a:p>
          </p:txBody>
        </p:sp>
      </p:grpSp>
      <p:grpSp>
        <p:nvGrpSpPr>
          <p:cNvPr id="66" name="Group 65">
            <a:extLst>
              <a:ext uri="{FF2B5EF4-FFF2-40B4-BE49-F238E27FC236}">
                <a16:creationId xmlns:a16="http://schemas.microsoft.com/office/drawing/2014/main" id="{4232C651-5F00-4A02-9098-CB494A0B0A27}"/>
              </a:ext>
            </a:extLst>
          </p:cNvPr>
          <p:cNvGrpSpPr/>
          <p:nvPr/>
        </p:nvGrpSpPr>
        <p:grpSpPr>
          <a:xfrm>
            <a:off x="757442" y="10141426"/>
            <a:ext cx="8634522" cy="2210097"/>
            <a:chOff x="2374490" y="9410313"/>
            <a:chExt cx="6591586" cy="2210097"/>
          </a:xfrm>
        </p:grpSpPr>
        <p:sp>
          <p:nvSpPr>
            <p:cNvPr id="67" name="TextBox 10">
              <a:extLst>
                <a:ext uri="{FF2B5EF4-FFF2-40B4-BE49-F238E27FC236}">
                  <a16:creationId xmlns:a16="http://schemas.microsoft.com/office/drawing/2014/main" id="{36F14061-DF24-A426-99F8-06C6C82373C9}"/>
                </a:ext>
              </a:extLst>
            </p:cNvPr>
            <p:cNvSpPr txBox="1"/>
            <p:nvPr/>
          </p:nvSpPr>
          <p:spPr bwMode="auto">
            <a:xfrm>
              <a:off x="2374490" y="10121025"/>
              <a:ext cx="6591586" cy="1499385"/>
            </a:xfrm>
            <a:prstGeom prst="rect">
              <a:avLst/>
            </a:prstGeom>
            <a:noFill/>
            <a:effectLst/>
          </p:spPr>
          <p:txBody>
            <a:bodyPr wrap="square">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marL="0" lvl="1" algn="r" defTabSz="1828709" latinLnBrk="0">
                <a:lnSpc>
                  <a:spcPct val="117000"/>
                </a:lnSpc>
                <a:spcAft>
                  <a:spcPts val="1000"/>
                </a:spcAft>
                <a:defRPr/>
              </a:pPr>
              <a:r>
                <a:rPr lang="en-IN" altLang="ko-KR" sz="2400" dirty="0">
                  <a:latin typeface="Helvetica Now Text" panose="020B0504030202020204" pitchFamily="34" charset="77"/>
                </a:rPr>
                <a:t>Family Floater Sum Insured Limit</a:t>
              </a:r>
              <a:br>
                <a:rPr lang="en-IN" altLang="ko-KR" sz="2400" dirty="0">
                  <a:latin typeface="Helvetica Now Text" panose="020B0504030202020204" pitchFamily="34" charset="77"/>
                </a:rPr>
              </a:br>
              <a:r>
                <a:rPr lang="en-IN" altLang="ko-KR" sz="2400" dirty="0">
                  <a:latin typeface="Helvetica Now Text" panose="020B0504030202020204" pitchFamily="34" charset="77"/>
                </a:rPr>
                <a:t>INR. 2,00,000/- INR. 3,00,000/- ,</a:t>
              </a:r>
            </a:p>
            <a:p>
              <a:pPr marL="0" lvl="1" algn="r" defTabSz="1828709" latinLnBrk="0">
                <a:lnSpc>
                  <a:spcPct val="117000"/>
                </a:lnSpc>
                <a:spcAft>
                  <a:spcPts val="1000"/>
                </a:spcAft>
                <a:defRPr/>
              </a:pPr>
              <a:r>
                <a:rPr lang="en-IN" altLang="ko-KR" sz="2400" dirty="0">
                  <a:latin typeface="Helvetica Now Text" panose="020B0504030202020204" pitchFamily="34" charset="77"/>
                </a:rPr>
                <a:t>INR. 5,00,000/- and INR. 7,00,000/-  </a:t>
              </a:r>
            </a:p>
          </p:txBody>
        </p:sp>
        <p:sp>
          <p:nvSpPr>
            <p:cNvPr id="82" name="Rectangle: Rounded Corners 81">
              <a:extLst>
                <a:ext uri="{FF2B5EF4-FFF2-40B4-BE49-F238E27FC236}">
                  <a16:creationId xmlns:a16="http://schemas.microsoft.com/office/drawing/2014/main" id="{FD58A84E-8A8F-8355-BF5A-E23BA57CC60F}"/>
                </a:ext>
              </a:extLst>
            </p:cNvPr>
            <p:cNvSpPr/>
            <p:nvPr/>
          </p:nvSpPr>
          <p:spPr>
            <a:xfrm>
              <a:off x="4465900" y="9410313"/>
              <a:ext cx="4397223" cy="751815"/>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spcAft>
                  <a:spcPts val="1400"/>
                </a:spcAft>
              </a:pPr>
              <a:r>
                <a:rPr lang="en-US" sz="3000" b="1" dirty="0">
                  <a:solidFill>
                    <a:schemeClr val="tx1"/>
                  </a:solidFill>
                  <a:latin typeface="Helvetica Now Text" panose="020B0504030202020204" pitchFamily="34" charset="77"/>
                </a:rPr>
                <a:t>Sum Insured Limits</a:t>
              </a:r>
              <a:endParaRPr lang="en-IN" sz="3000" b="1" dirty="0">
                <a:solidFill>
                  <a:schemeClr val="tx1"/>
                </a:solidFill>
                <a:latin typeface="Helvetica Now Text" panose="020B0504030202020204" pitchFamily="34" charset="77"/>
              </a:endParaRPr>
            </a:p>
          </p:txBody>
        </p:sp>
      </p:grpSp>
      <p:grpSp>
        <p:nvGrpSpPr>
          <p:cNvPr id="83" name="Group 82">
            <a:extLst>
              <a:ext uri="{FF2B5EF4-FFF2-40B4-BE49-F238E27FC236}">
                <a16:creationId xmlns:a16="http://schemas.microsoft.com/office/drawing/2014/main" id="{ACE19398-1289-53E8-62A3-2B85B637CA8C}"/>
              </a:ext>
            </a:extLst>
          </p:cNvPr>
          <p:cNvGrpSpPr/>
          <p:nvPr/>
        </p:nvGrpSpPr>
        <p:grpSpPr>
          <a:xfrm>
            <a:off x="2578407" y="7068953"/>
            <a:ext cx="5188910" cy="1519479"/>
            <a:chOff x="1961072" y="7200556"/>
            <a:chExt cx="5188910" cy="1519479"/>
          </a:xfrm>
        </p:grpSpPr>
        <p:sp>
          <p:nvSpPr>
            <p:cNvPr id="84" name="TextBox 10">
              <a:extLst>
                <a:ext uri="{FF2B5EF4-FFF2-40B4-BE49-F238E27FC236}">
                  <a16:creationId xmlns:a16="http://schemas.microsoft.com/office/drawing/2014/main" id="{AF82C5E1-AE55-CAA2-4C67-D936911EE2DF}"/>
                </a:ext>
              </a:extLst>
            </p:cNvPr>
            <p:cNvSpPr txBox="1"/>
            <p:nvPr/>
          </p:nvSpPr>
          <p:spPr bwMode="auto">
            <a:xfrm>
              <a:off x="2418840" y="7780995"/>
              <a:ext cx="4671714" cy="939040"/>
            </a:xfrm>
            <a:prstGeom prst="rect">
              <a:avLst/>
            </a:prstGeom>
            <a:noFill/>
            <a:effectLst/>
          </p:spPr>
          <p:txBody>
            <a:bodyPr wrap="square">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marL="0" lvl="1" algn="r" defTabSz="1828709" latinLnBrk="0">
                <a:lnSpc>
                  <a:spcPct val="117000"/>
                </a:lnSpc>
                <a:spcAft>
                  <a:spcPts val="1000"/>
                </a:spcAft>
                <a:defRPr/>
              </a:pPr>
              <a:r>
                <a:rPr lang="en-US" altLang="ko-KR" sz="2400" b="1" dirty="0">
                  <a:latin typeface="Helvetica Now Text" panose="020B0504030202020204" pitchFamily="34" charset="77"/>
                </a:rPr>
                <a:t>Bajaj Allianz</a:t>
              </a:r>
              <a:r>
                <a:rPr lang="en-US" altLang="ko-KR" sz="2400" b="1" dirty="0">
                  <a:solidFill>
                    <a:srgbClr val="FF0000"/>
                  </a:solidFill>
                  <a:latin typeface="Helvetica Now Text" panose="020B0504030202020204" pitchFamily="34" charset="77"/>
                </a:rPr>
                <a:t> </a:t>
              </a:r>
              <a:r>
                <a:rPr lang="en-US" altLang="ko-KR" sz="2400" b="1" dirty="0">
                  <a:latin typeface="Helvetica Now Text" panose="020B0504030202020204" pitchFamily="34" charset="77"/>
                </a:rPr>
                <a:t>TPA </a:t>
              </a:r>
              <a:r>
                <a:rPr lang="en-US" altLang="ko-KR" sz="2400" dirty="0">
                  <a:latin typeface="Helvetica Now Text" panose="020B0504030202020204" pitchFamily="34" charset="77"/>
                </a:rPr>
                <a:t>will be servicing all claims</a:t>
              </a:r>
            </a:p>
          </p:txBody>
        </p:sp>
        <p:sp>
          <p:nvSpPr>
            <p:cNvPr id="85" name="Rectangle: Rounded Corners 84">
              <a:extLst>
                <a:ext uri="{FF2B5EF4-FFF2-40B4-BE49-F238E27FC236}">
                  <a16:creationId xmlns:a16="http://schemas.microsoft.com/office/drawing/2014/main" id="{D081F8E4-03A3-4A04-D492-D9990EA92581}"/>
                </a:ext>
              </a:extLst>
            </p:cNvPr>
            <p:cNvSpPr/>
            <p:nvPr/>
          </p:nvSpPr>
          <p:spPr>
            <a:xfrm>
              <a:off x="1961072" y="7200556"/>
              <a:ext cx="5188910" cy="552260"/>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spcAft>
                  <a:spcPts val="1400"/>
                </a:spcAft>
              </a:pPr>
              <a:r>
                <a:rPr lang="en-US" sz="3000" b="1" dirty="0">
                  <a:solidFill>
                    <a:schemeClr val="tx1"/>
                  </a:solidFill>
                  <a:latin typeface="Helvetica Now Text" panose="020B0504030202020204" pitchFamily="34" charset="77"/>
                </a:rPr>
                <a:t>Third Party Assistance</a:t>
              </a:r>
              <a:endParaRPr lang="en-IN" sz="3000" b="1" dirty="0">
                <a:solidFill>
                  <a:schemeClr val="tx1"/>
                </a:solidFill>
                <a:latin typeface="Helvetica Now Text" panose="020B0504030202020204" pitchFamily="34" charset="77"/>
              </a:endParaRPr>
            </a:p>
          </p:txBody>
        </p:sp>
      </p:grpSp>
      <p:grpSp>
        <p:nvGrpSpPr>
          <p:cNvPr id="86" name="Group 85">
            <a:extLst>
              <a:ext uri="{FF2B5EF4-FFF2-40B4-BE49-F238E27FC236}">
                <a16:creationId xmlns:a16="http://schemas.microsoft.com/office/drawing/2014/main" id="{869DF09D-8FD4-F322-9C5F-630B4CE00DDA}"/>
              </a:ext>
            </a:extLst>
          </p:cNvPr>
          <p:cNvGrpSpPr/>
          <p:nvPr/>
        </p:nvGrpSpPr>
        <p:grpSpPr>
          <a:xfrm>
            <a:off x="616329" y="3387255"/>
            <a:ext cx="7513061" cy="1566391"/>
            <a:chOff x="1434124" y="4179181"/>
            <a:chExt cx="5799385" cy="1566391"/>
          </a:xfrm>
        </p:grpSpPr>
        <p:sp>
          <p:nvSpPr>
            <p:cNvPr id="87" name="TextBox 10">
              <a:extLst>
                <a:ext uri="{FF2B5EF4-FFF2-40B4-BE49-F238E27FC236}">
                  <a16:creationId xmlns:a16="http://schemas.microsoft.com/office/drawing/2014/main" id="{29A1A3B8-2DFB-8FBD-3CC4-89815A4B9276}"/>
                </a:ext>
              </a:extLst>
            </p:cNvPr>
            <p:cNvSpPr txBox="1"/>
            <p:nvPr/>
          </p:nvSpPr>
          <p:spPr bwMode="auto">
            <a:xfrm>
              <a:off x="1434124" y="4806532"/>
              <a:ext cx="5799385" cy="939040"/>
            </a:xfrm>
            <a:prstGeom prst="rect">
              <a:avLst/>
            </a:prstGeom>
            <a:noFill/>
            <a:effectLst/>
          </p:spPr>
          <p:txBody>
            <a:bodyPr wrap="square">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marL="0" lvl="1" algn="r" defTabSz="1828709" latinLnBrk="0">
                <a:lnSpc>
                  <a:spcPct val="117000"/>
                </a:lnSpc>
                <a:spcAft>
                  <a:spcPts val="1000"/>
                </a:spcAft>
                <a:defRPr/>
              </a:pPr>
              <a:r>
                <a:rPr lang="en-US" altLang="ko-KR" sz="2400" dirty="0">
                  <a:latin typeface="Helvetica Now Text" panose="020B0504030202020204" pitchFamily="34" charset="77"/>
                </a:rPr>
                <a:t>The insurance company for the Top-up policy is</a:t>
              </a:r>
              <a:br>
                <a:rPr lang="en-US" altLang="ko-KR" sz="2400" dirty="0">
                  <a:latin typeface="Helvetica Now Text" panose="020B0504030202020204" pitchFamily="34" charset="77"/>
                </a:rPr>
              </a:br>
              <a:r>
                <a:rPr lang="en-US" altLang="ko-KR" sz="2400" dirty="0">
                  <a:latin typeface="Helvetica Now Text" panose="020B0504030202020204" pitchFamily="34" charset="77"/>
                </a:rPr>
                <a:t> </a:t>
              </a:r>
              <a:r>
                <a:rPr lang="en-IN" altLang="ko-KR" sz="2400" b="1" dirty="0">
                  <a:latin typeface="Helvetica Now Text" panose="020B0504030202020204" pitchFamily="34" charset="77"/>
                </a:rPr>
                <a:t>Bajaj Allianz General Insurance Company</a:t>
              </a:r>
              <a:r>
                <a:rPr lang="en-IN" altLang="ko-KR" sz="2400" dirty="0">
                  <a:latin typeface="Helvetica Now Text" panose="020B0504030202020204" pitchFamily="34" charset="77"/>
                </a:rPr>
                <a:t>.</a:t>
              </a:r>
            </a:p>
          </p:txBody>
        </p:sp>
        <p:sp>
          <p:nvSpPr>
            <p:cNvPr id="88" name="Rectangle: Rounded Corners 87">
              <a:extLst>
                <a:ext uri="{FF2B5EF4-FFF2-40B4-BE49-F238E27FC236}">
                  <a16:creationId xmlns:a16="http://schemas.microsoft.com/office/drawing/2014/main" id="{996F1931-080C-30D8-E499-968C1A415A7B}"/>
                </a:ext>
              </a:extLst>
            </p:cNvPr>
            <p:cNvSpPr/>
            <p:nvPr/>
          </p:nvSpPr>
          <p:spPr>
            <a:xfrm>
              <a:off x="1434124" y="4179181"/>
              <a:ext cx="5665830" cy="599172"/>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spcAft>
                  <a:spcPts val="1400"/>
                </a:spcAft>
              </a:pPr>
              <a:r>
                <a:rPr lang="en-US" sz="3000" b="1" dirty="0">
                  <a:solidFill>
                    <a:schemeClr val="tx1"/>
                  </a:solidFill>
                  <a:latin typeface="Helvetica Now Text" panose="020B0504030202020204" pitchFamily="34" charset="77"/>
                </a:rPr>
                <a:t>Insurance company</a:t>
              </a:r>
              <a:endParaRPr lang="en-IN" sz="3000" b="1" dirty="0">
                <a:solidFill>
                  <a:schemeClr val="tx1"/>
                </a:solidFill>
                <a:latin typeface="Helvetica Now Text" panose="020B0504030202020204" pitchFamily="34" charset="77"/>
              </a:endParaRPr>
            </a:p>
          </p:txBody>
        </p:sp>
      </p:grpSp>
    </p:spTree>
    <p:extLst>
      <p:ext uri="{BB962C8B-B14F-4D97-AF65-F5344CB8AC3E}">
        <p14:creationId xmlns:p14="http://schemas.microsoft.com/office/powerpoint/2010/main" val="12385782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EDE1853-6E73-4188-80CC-9C3BD686FD95}"/>
              </a:ext>
            </a:extLst>
          </p:cNvPr>
          <p:cNvSpPr>
            <a:spLocks noGrp="1"/>
          </p:cNvSpPr>
          <p:nvPr>
            <p:ph type="sldNum" sz="quarter" idx="12"/>
          </p:nvPr>
        </p:nvSpPr>
        <p:spPr/>
        <p:txBody>
          <a:bodyPr/>
          <a:lstStyle/>
          <a:p>
            <a:fld id="{91D568E7-61F5-D04E-995D-81EF41C01A2A}" type="slidenum">
              <a:rPr lang="en-GB" smtClean="0"/>
              <a:pPr/>
              <a:t>15</a:t>
            </a:fld>
            <a:endParaRPr lang="en-GB" dirty="0"/>
          </a:p>
        </p:txBody>
      </p:sp>
      <p:sp>
        <p:nvSpPr>
          <p:cNvPr id="4" name="Title 3">
            <a:extLst>
              <a:ext uri="{FF2B5EF4-FFF2-40B4-BE49-F238E27FC236}">
                <a16:creationId xmlns:a16="http://schemas.microsoft.com/office/drawing/2014/main" id="{0E57CB01-3B35-4A90-A6FD-14122D253E90}"/>
              </a:ext>
            </a:extLst>
          </p:cNvPr>
          <p:cNvSpPr>
            <a:spLocks noGrp="1"/>
          </p:cNvSpPr>
          <p:nvPr>
            <p:ph type="title"/>
          </p:nvPr>
        </p:nvSpPr>
        <p:spPr/>
        <p:txBody>
          <a:bodyPr/>
          <a:lstStyle/>
          <a:p>
            <a:r>
              <a:rPr lang="en-US" dirty="0"/>
              <a:t>Voluntary Plans</a:t>
            </a:r>
          </a:p>
        </p:txBody>
      </p:sp>
      <p:sp>
        <p:nvSpPr>
          <p:cNvPr id="8" name="Rectangle: Rounded Corners 7">
            <a:extLst>
              <a:ext uri="{FF2B5EF4-FFF2-40B4-BE49-F238E27FC236}">
                <a16:creationId xmlns:a16="http://schemas.microsoft.com/office/drawing/2014/main" id="{0B6A6A37-DB15-4468-AEE3-E52721D991E7}"/>
              </a:ext>
            </a:extLst>
          </p:cNvPr>
          <p:cNvSpPr/>
          <p:nvPr/>
        </p:nvSpPr>
        <p:spPr>
          <a:xfrm>
            <a:off x="2418227" y="2120596"/>
            <a:ext cx="8382000" cy="1126121"/>
          </a:xfrm>
          <a:prstGeom prst="roundRect">
            <a:avLst>
              <a:gd name="adj" fmla="val 0"/>
            </a:avLst>
          </a:prstGeom>
          <a:noFill/>
          <a:ln w="9525">
            <a:solidFill>
              <a:srgbClr val="5D6D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3200" dirty="0"/>
          </a:p>
        </p:txBody>
      </p:sp>
      <p:sp>
        <p:nvSpPr>
          <p:cNvPr id="9" name="TextBox 8">
            <a:extLst>
              <a:ext uri="{FF2B5EF4-FFF2-40B4-BE49-F238E27FC236}">
                <a16:creationId xmlns:a16="http://schemas.microsoft.com/office/drawing/2014/main" id="{0558D235-5156-42C6-853F-D1A1C44CE7B3}"/>
              </a:ext>
            </a:extLst>
          </p:cNvPr>
          <p:cNvSpPr txBox="1"/>
          <p:nvPr/>
        </p:nvSpPr>
        <p:spPr>
          <a:xfrm>
            <a:off x="4513481" y="2319238"/>
            <a:ext cx="5905605" cy="767950"/>
          </a:xfrm>
          <a:prstGeom prst="rect">
            <a:avLst/>
          </a:prstGeom>
          <a:noFill/>
        </p:spPr>
        <p:txBody>
          <a:bodyPr wrap="square" lIns="0" rtlCol="0" anchor="ctr">
            <a:noAutofit/>
          </a:bodyPr>
          <a:lstStyle/>
          <a:p>
            <a:r>
              <a:rPr lang="en-US" sz="3000" b="1" dirty="0">
                <a:latin typeface="Helvetica Now Text" panose="020B0504030202020204" pitchFamily="34" charset="0"/>
              </a:rPr>
              <a:t>Top-up Plan</a:t>
            </a:r>
          </a:p>
        </p:txBody>
      </p:sp>
      <p:sp>
        <p:nvSpPr>
          <p:cNvPr id="10" name="Rectangle: Rounded Corners 9">
            <a:extLst>
              <a:ext uri="{FF2B5EF4-FFF2-40B4-BE49-F238E27FC236}">
                <a16:creationId xmlns:a16="http://schemas.microsoft.com/office/drawing/2014/main" id="{83145036-EFF8-41A4-A22A-9DB3EA7FEF80}"/>
              </a:ext>
            </a:extLst>
          </p:cNvPr>
          <p:cNvSpPr/>
          <p:nvPr/>
        </p:nvSpPr>
        <p:spPr>
          <a:xfrm>
            <a:off x="2423640" y="2120956"/>
            <a:ext cx="1851951" cy="1126121"/>
          </a:xfrm>
          <a:prstGeom prst="roundRect">
            <a:avLst>
              <a:gd name="adj" fmla="val 0"/>
            </a:avLst>
          </a:prstGeom>
          <a:solidFill>
            <a:srgbClr val="5D6D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3200" dirty="0"/>
          </a:p>
        </p:txBody>
      </p:sp>
      <p:grpSp>
        <p:nvGrpSpPr>
          <p:cNvPr id="11" name="Group 10">
            <a:extLst>
              <a:ext uri="{FF2B5EF4-FFF2-40B4-BE49-F238E27FC236}">
                <a16:creationId xmlns:a16="http://schemas.microsoft.com/office/drawing/2014/main" id="{1FDD6773-7510-4CA4-912E-E3B7A2D121EF}"/>
              </a:ext>
            </a:extLst>
          </p:cNvPr>
          <p:cNvGrpSpPr/>
          <p:nvPr/>
        </p:nvGrpSpPr>
        <p:grpSpPr>
          <a:xfrm>
            <a:off x="2312128" y="7209036"/>
            <a:ext cx="16756999" cy="1570466"/>
            <a:chOff x="989063" y="1665993"/>
            <a:chExt cx="6284284" cy="588963"/>
          </a:xfrm>
        </p:grpSpPr>
        <p:sp>
          <p:nvSpPr>
            <p:cNvPr id="12" name="Freeform 25">
              <a:extLst>
                <a:ext uri="{FF2B5EF4-FFF2-40B4-BE49-F238E27FC236}">
                  <a16:creationId xmlns:a16="http://schemas.microsoft.com/office/drawing/2014/main" id="{AACB53DB-1196-44B7-9C3B-75F66A19A934}"/>
                </a:ext>
              </a:extLst>
            </p:cNvPr>
            <p:cNvSpPr>
              <a:spLocks/>
            </p:cNvSpPr>
            <p:nvPr/>
          </p:nvSpPr>
          <p:spPr bwMode="auto">
            <a:xfrm>
              <a:off x="989063" y="1665993"/>
              <a:ext cx="6284284" cy="588963"/>
            </a:xfrm>
            <a:prstGeom prst="roundRect">
              <a:avLst>
                <a:gd name="adj" fmla="val 0"/>
              </a:avLst>
            </a:prstGeom>
            <a:solidFill>
              <a:srgbClr val="EEF6F7"/>
            </a:solidFill>
            <a:ln>
              <a:noFill/>
            </a:ln>
          </p:spPr>
          <p:txBody>
            <a:bodyPr vert="horz" wrap="square" lIns="243824" tIns="121912" rIns="243824" bIns="121912" numCol="1" anchor="t" anchorCtr="0" compatLnSpc="1">
              <a:prstTxWarp prst="textNoShape">
                <a:avLst/>
              </a:prstTxWarp>
            </a:bodyPr>
            <a:lstStyle/>
            <a:p>
              <a:endParaRPr lang="en-US" sz="3200" dirty="0"/>
            </a:p>
          </p:txBody>
        </p:sp>
        <p:sp>
          <p:nvSpPr>
            <p:cNvPr id="13" name="TextBox 10">
              <a:extLst>
                <a:ext uri="{FF2B5EF4-FFF2-40B4-BE49-F238E27FC236}">
                  <a16:creationId xmlns:a16="http://schemas.microsoft.com/office/drawing/2014/main" id="{0A765D3F-88AC-4526-A3DB-AF8C9C125E4A}"/>
                </a:ext>
              </a:extLst>
            </p:cNvPr>
            <p:cNvSpPr txBox="1"/>
            <p:nvPr/>
          </p:nvSpPr>
          <p:spPr bwMode="auto">
            <a:xfrm>
              <a:off x="1177994" y="1870962"/>
              <a:ext cx="5973746" cy="173136"/>
            </a:xfrm>
            <a:prstGeom prst="rect">
              <a:avLst/>
            </a:prstGeom>
            <a:noFill/>
            <a:effectLst/>
          </p:spPr>
          <p:txBody>
            <a:bodyPr wrap="square">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a:defRPr/>
              </a:pPr>
              <a:r>
                <a:rPr lang="en-US" altLang="ko-KR" sz="2400" dirty="0">
                  <a:latin typeface="Helvetica Now Text" panose="020B0504030202020204" pitchFamily="34" charset="0"/>
                </a:rPr>
                <a:t>Colleague to bear a subsidised premium rate for top up policy.</a:t>
              </a:r>
            </a:p>
          </p:txBody>
        </p:sp>
      </p:grpSp>
      <p:grpSp>
        <p:nvGrpSpPr>
          <p:cNvPr id="14" name="Group 13">
            <a:extLst>
              <a:ext uri="{FF2B5EF4-FFF2-40B4-BE49-F238E27FC236}">
                <a16:creationId xmlns:a16="http://schemas.microsoft.com/office/drawing/2014/main" id="{AB51372B-8DD0-4088-97BC-BB3335E81A91}"/>
              </a:ext>
            </a:extLst>
          </p:cNvPr>
          <p:cNvGrpSpPr/>
          <p:nvPr/>
        </p:nvGrpSpPr>
        <p:grpSpPr>
          <a:xfrm>
            <a:off x="2289825" y="5229542"/>
            <a:ext cx="16756999" cy="1570466"/>
            <a:chOff x="971600" y="2347031"/>
            <a:chExt cx="6180140" cy="588963"/>
          </a:xfrm>
        </p:grpSpPr>
        <p:sp>
          <p:nvSpPr>
            <p:cNvPr id="15" name="Freeform 24">
              <a:extLst>
                <a:ext uri="{FF2B5EF4-FFF2-40B4-BE49-F238E27FC236}">
                  <a16:creationId xmlns:a16="http://schemas.microsoft.com/office/drawing/2014/main" id="{CF86F46C-FB8F-4CAB-96CE-542FF0C9649D}"/>
                </a:ext>
              </a:extLst>
            </p:cNvPr>
            <p:cNvSpPr>
              <a:spLocks noEditPoints="1"/>
            </p:cNvSpPr>
            <p:nvPr/>
          </p:nvSpPr>
          <p:spPr bwMode="auto">
            <a:xfrm>
              <a:off x="971600" y="2347031"/>
              <a:ext cx="6180140" cy="588963"/>
            </a:xfrm>
            <a:prstGeom prst="roundRect">
              <a:avLst>
                <a:gd name="adj" fmla="val 0"/>
              </a:avLst>
            </a:prstGeom>
            <a:solidFill>
              <a:schemeClr val="bg1"/>
            </a:solidFill>
            <a:ln w="9525">
              <a:solidFill>
                <a:srgbClr val="5D6D78"/>
              </a:solidFill>
              <a:round/>
              <a:headEnd/>
              <a:tailEnd/>
            </a:ln>
          </p:spPr>
          <p:txBody>
            <a:bodyPr vert="horz" wrap="square" lIns="243824" tIns="121912" rIns="243824" bIns="121912" numCol="1" anchor="t" anchorCtr="0" compatLnSpc="1">
              <a:prstTxWarp prst="textNoShape">
                <a:avLst/>
              </a:prstTxWarp>
            </a:bodyPr>
            <a:lstStyle/>
            <a:p>
              <a:endParaRPr lang="en-US" sz="3200" dirty="0"/>
            </a:p>
          </p:txBody>
        </p:sp>
        <p:sp>
          <p:nvSpPr>
            <p:cNvPr id="16" name="TextBox 10">
              <a:extLst>
                <a:ext uri="{FF2B5EF4-FFF2-40B4-BE49-F238E27FC236}">
                  <a16:creationId xmlns:a16="http://schemas.microsoft.com/office/drawing/2014/main" id="{2F7736A6-6313-4F93-BCC7-BC4D18363952}"/>
                </a:ext>
              </a:extLst>
            </p:cNvPr>
            <p:cNvSpPr txBox="1"/>
            <p:nvPr/>
          </p:nvSpPr>
          <p:spPr bwMode="auto">
            <a:xfrm>
              <a:off x="1177992" y="2503082"/>
              <a:ext cx="5505759" cy="311644"/>
            </a:xfrm>
            <a:prstGeom prst="rect">
              <a:avLst/>
            </a:prstGeom>
            <a:noFill/>
            <a:effectLst/>
          </p:spPr>
          <p:txBody>
            <a:bodyPr wrap="square">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a:defRPr/>
              </a:pPr>
              <a:r>
                <a:rPr lang="en-IN" altLang="ko-KR" sz="2400" dirty="0">
                  <a:latin typeface="Helvetica Now Text" panose="020B0504030202020204" pitchFamily="34" charset="0"/>
                </a:rPr>
                <a:t>The top up medical plan can be claimed if the base policy sum insured is exhausted even for the same hospitalization, Except for Maternity and Capped ailment .</a:t>
              </a:r>
            </a:p>
          </p:txBody>
        </p:sp>
      </p:grpSp>
      <p:grpSp>
        <p:nvGrpSpPr>
          <p:cNvPr id="20" name="Group 19">
            <a:extLst>
              <a:ext uri="{FF2B5EF4-FFF2-40B4-BE49-F238E27FC236}">
                <a16:creationId xmlns:a16="http://schemas.microsoft.com/office/drawing/2014/main" id="{11783414-A3BB-42FC-8363-24FC9B403B8A}"/>
              </a:ext>
            </a:extLst>
          </p:cNvPr>
          <p:cNvGrpSpPr/>
          <p:nvPr/>
        </p:nvGrpSpPr>
        <p:grpSpPr>
          <a:xfrm>
            <a:off x="2289826" y="9129486"/>
            <a:ext cx="16756999" cy="1570466"/>
            <a:chOff x="971600" y="3752230"/>
            <a:chExt cx="6284284" cy="588963"/>
          </a:xfrm>
        </p:grpSpPr>
        <p:sp>
          <p:nvSpPr>
            <p:cNvPr id="21" name="Freeform 24">
              <a:extLst>
                <a:ext uri="{FF2B5EF4-FFF2-40B4-BE49-F238E27FC236}">
                  <a16:creationId xmlns:a16="http://schemas.microsoft.com/office/drawing/2014/main" id="{DC743FA9-AF4C-4F2B-945E-8DF8BD4EA857}"/>
                </a:ext>
              </a:extLst>
            </p:cNvPr>
            <p:cNvSpPr>
              <a:spLocks noEditPoints="1"/>
            </p:cNvSpPr>
            <p:nvPr/>
          </p:nvSpPr>
          <p:spPr bwMode="auto">
            <a:xfrm>
              <a:off x="971600" y="3752230"/>
              <a:ext cx="6284284" cy="588963"/>
            </a:xfrm>
            <a:prstGeom prst="roundRect">
              <a:avLst>
                <a:gd name="adj" fmla="val 0"/>
              </a:avLst>
            </a:prstGeom>
            <a:solidFill>
              <a:schemeClr val="bg1"/>
            </a:solidFill>
            <a:ln w="9525">
              <a:solidFill>
                <a:srgbClr val="5D6D78"/>
              </a:solidFill>
              <a:round/>
              <a:headEnd/>
              <a:tailEnd/>
            </a:ln>
          </p:spPr>
          <p:txBody>
            <a:bodyPr vert="horz" wrap="square" lIns="243824" tIns="121912" rIns="243824" bIns="121912" numCol="1" anchor="t" anchorCtr="0" compatLnSpc="1">
              <a:prstTxWarp prst="textNoShape">
                <a:avLst/>
              </a:prstTxWarp>
            </a:bodyPr>
            <a:lstStyle/>
            <a:p>
              <a:endParaRPr lang="en-US" sz="3200" dirty="0"/>
            </a:p>
          </p:txBody>
        </p:sp>
        <p:sp>
          <p:nvSpPr>
            <p:cNvPr id="22" name="TextBox 10">
              <a:extLst>
                <a:ext uri="{FF2B5EF4-FFF2-40B4-BE49-F238E27FC236}">
                  <a16:creationId xmlns:a16="http://schemas.microsoft.com/office/drawing/2014/main" id="{C37A94BD-E61E-47C6-8EFF-67FED39AED49}"/>
                </a:ext>
              </a:extLst>
            </p:cNvPr>
            <p:cNvSpPr txBox="1"/>
            <p:nvPr/>
          </p:nvSpPr>
          <p:spPr bwMode="auto">
            <a:xfrm>
              <a:off x="1177993" y="3817586"/>
              <a:ext cx="5775186" cy="311644"/>
            </a:xfrm>
            <a:prstGeom prst="rect">
              <a:avLst/>
            </a:prstGeom>
            <a:noFill/>
            <a:effectLst/>
          </p:spPr>
          <p:txBody>
            <a:bodyPr wrap="square">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a:defRPr/>
              </a:pPr>
              <a:r>
                <a:rPr lang="en-US" altLang="ko-KR" sz="2400" dirty="0">
                  <a:latin typeface="Helvetica Now Text" panose="020B0504030202020204" pitchFamily="34" charset="0"/>
                </a:rPr>
                <a:t>Colleague can avail tax benefits for Voluntary Top Up Cover payments made, under Section 80 (D) of the Income Tax Act.</a:t>
              </a:r>
            </a:p>
          </p:txBody>
        </p:sp>
      </p:grpSp>
      <p:pic>
        <p:nvPicPr>
          <p:cNvPr id="23" name="Picture 22">
            <a:extLst>
              <a:ext uri="{FF2B5EF4-FFF2-40B4-BE49-F238E27FC236}">
                <a16:creationId xmlns:a16="http://schemas.microsoft.com/office/drawing/2014/main" id="{2607618F-5BC2-469F-BE98-53B5517B9C10}"/>
              </a:ext>
            </a:extLst>
          </p:cNvPr>
          <p:cNvPicPr>
            <a:picLocks noChangeAspect="1"/>
          </p:cNvPicPr>
          <p:nvPr/>
        </p:nvPicPr>
        <p:blipFill>
          <a:blip r:embed="rId3" cstate="email">
            <a:extLst>
              <a:ext uri="{28A0092B-C50C-407E-A947-70E740481C1C}">
                <a14:useLocalDpi xmlns:a14="http://schemas.microsoft.com/office/drawing/2010/main" val="0"/>
              </a:ext>
            </a:extLst>
          </a:blip>
          <a:srcRect/>
          <a:stretch/>
        </p:blipFill>
        <p:spPr>
          <a:xfrm>
            <a:off x="2854569" y="2188970"/>
            <a:ext cx="990093" cy="990093"/>
          </a:xfrm>
          <a:prstGeom prst="rect">
            <a:avLst/>
          </a:prstGeom>
        </p:spPr>
      </p:pic>
      <p:sp>
        <p:nvSpPr>
          <p:cNvPr id="25" name="Rectangle 24">
            <a:extLst>
              <a:ext uri="{FF2B5EF4-FFF2-40B4-BE49-F238E27FC236}">
                <a16:creationId xmlns:a16="http://schemas.microsoft.com/office/drawing/2014/main" id="{99ED5268-8411-4A81-9914-A333BDBB12B2}"/>
              </a:ext>
            </a:extLst>
          </p:cNvPr>
          <p:cNvSpPr/>
          <p:nvPr/>
        </p:nvSpPr>
        <p:spPr>
          <a:xfrm>
            <a:off x="23116265" y="5055409"/>
            <a:ext cx="1266148" cy="3605182"/>
          </a:xfrm>
          <a:prstGeom prst="rect">
            <a:avLst/>
          </a:prstGeom>
          <a:solidFill>
            <a:srgbClr val="2628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b="0" i="0" dirty="0">
              <a:solidFill>
                <a:schemeClr val="tx2"/>
              </a:solidFill>
              <a:latin typeface="Helvetica Now Text" panose="020B0504030202020204" pitchFamily="34" charset="77"/>
            </a:endParaRPr>
          </a:p>
        </p:txBody>
      </p:sp>
      <p:pic>
        <p:nvPicPr>
          <p:cNvPr id="26" name="Picture 25">
            <a:hlinkClick r:id="rId4" action="ppaction://hlinksldjump"/>
            <a:extLst>
              <a:ext uri="{FF2B5EF4-FFF2-40B4-BE49-F238E27FC236}">
                <a16:creationId xmlns:a16="http://schemas.microsoft.com/office/drawing/2014/main" id="{F1E7080D-E61C-4455-8877-5A9EF4FAA129}"/>
              </a:ext>
            </a:extLst>
          </p:cNvPr>
          <p:cNvPicPr>
            <a:picLocks noChangeAspect="1"/>
          </p:cNvPicPr>
          <p:nvPr/>
        </p:nvPicPr>
        <p:blipFill>
          <a:blip r:embed="rId5" cstate="email">
            <a:extLst>
              <a:ext uri="{28A0092B-C50C-407E-A947-70E740481C1C}">
                <a14:useLocalDpi xmlns:a14="http://schemas.microsoft.com/office/drawing/2010/main" val="0"/>
              </a:ext>
            </a:extLst>
          </a:blip>
          <a:srcRect/>
          <a:stretch/>
        </p:blipFill>
        <p:spPr>
          <a:xfrm>
            <a:off x="23355708" y="5300717"/>
            <a:ext cx="784898" cy="784898"/>
          </a:xfrm>
          <a:prstGeom prst="rect">
            <a:avLst/>
          </a:prstGeom>
        </p:spPr>
      </p:pic>
      <p:pic>
        <p:nvPicPr>
          <p:cNvPr id="27" name="Picture 26">
            <a:hlinkClick r:id="rId6" action="ppaction://hlinksldjump"/>
            <a:extLst>
              <a:ext uri="{FF2B5EF4-FFF2-40B4-BE49-F238E27FC236}">
                <a16:creationId xmlns:a16="http://schemas.microsoft.com/office/drawing/2014/main" id="{2A33755D-7019-4C46-AFEB-8DD28C97B421}"/>
              </a:ext>
            </a:extLst>
          </p:cNvPr>
          <p:cNvPicPr>
            <a:picLocks noChangeAspect="1"/>
          </p:cNvPicPr>
          <p:nvPr/>
        </p:nvPicPr>
        <p:blipFill>
          <a:blip r:embed="rId7" cstate="email">
            <a:extLst>
              <a:ext uri="{28A0092B-C50C-407E-A947-70E740481C1C}">
                <a14:useLocalDpi xmlns:a14="http://schemas.microsoft.com/office/drawing/2010/main" val="0"/>
              </a:ext>
            </a:extLst>
          </a:blip>
          <a:srcRect/>
          <a:stretch/>
        </p:blipFill>
        <p:spPr>
          <a:xfrm>
            <a:off x="23325203" y="6382942"/>
            <a:ext cx="883885" cy="883885"/>
          </a:xfrm>
          <a:prstGeom prst="rect">
            <a:avLst/>
          </a:prstGeom>
        </p:spPr>
      </p:pic>
      <p:pic>
        <p:nvPicPr>
          <p:cNvPr id="28" name="Picture 27">
            <a:hlinkClick r:id="rId8" action="ppaction://hlinksldjump"/>
            <a:extLst>
              <a:ext uri="{FF2B5EF4-FFF2-40B4-BE49-F238E27FC236}">
                <a16:creationId xmlns:a16="http://schemas.microsoft.com/office/drawing/2014/main" id="{53DFFBA5-FA47-48B2-9986-AB7718364C5C}"/>
              </a:ext>
            </a:extLst>
          </p:cNvPr>
          <p:cNvPicPr>
            <a:picLocks noChangeAspect="1"/>
          </p:cNvPicPr>
          <p:nvPr/>
        </p:nvPicPr>
        <p:blipFill>
          <a:blip r:embed="rId9" cstate="email">
            <a:extLst>
              <a:ext uri="{28A0092B-C50C-407E-A947-70E740481C1C}">
                <a14:useLocalDpi xmlns:a14="http://schemas.microsoft.com/office/drawing/2010/main" val="0"/>
              </a:ext>
            </a:extLst>
          </a:blip>
          <a:srcRect/>
          <a:stretch/>
        </p:blipFill>
        <p:spPr>
          <a:xfrm>
            <a:off x="23324875" y="7576123"/>
            <a:ext cx="884631" cy="884631"/>
          </a:xfrm>
          <a:prstGeom prst="rect">
            <a:avLst/>
          </a:prstGeom>
        </p:spPr>
      </p:pic>
      <p:cxnSp>
        <p:nvCxnSpPr>
          <p:cNvPr id="29" name="Straight Connector 28">
            <a:extLst>
              <a:ext uri="{FF2B5EF4-FFF2-40B4-BE49-F238E27FC236}">
                <a16:creationId xmlns:a16="http://schemas.microsoft.com/office/drawing/2014/main" id="{A5D9B891-D171-4493-8F2F-B84234164ADA}"/>
              </a:ext>
            </a:extLst>
          </p:cNvPr>
          <p:cNvCxnSpPr/>
          <p:nvPr/>
        </p:nvCxnSpPr>
        <p:spPr>
          <a:xfrm>
            <a:off x="23215276" y="6295965"/>
            <a:ext cx="1048357" cy="0"/>
          </a:xfrm>
          <a:prstGeom prst="line">
            <a:avLst/>
          </a:prstGeom>
          <a:ln w="25400">
            <a:solidFill>
              <a:srgbClr val="CDDBDE"/>
            </a:solidFill>
            <a:tailEnd type="none" w="lg" len="lg"/>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9B569B55-B54B-4867-A277-C09D566D1669}"/>
              </a:ext>
            </a:extLst>
          </p:cNvPr>
          <p:cNvCxnSpPr/>
          <p:nvPr/>
        </p:nvCxnSpPr>
        <p:spPr>
          <a:xfrm>
            <a:off x="23215276" y="7472455"/>
            <a:ext cx="1048357" cy="0"/>
          </a:xfrm>
          <a:prstGeom prst="line">
            <a:avLst/>
          </a:prstGeom>
          <a:ln w="25400">
            <a:solidFill>
              <a:srgbClr val="CDDBDE"/>
            </a:solidFill>
            <a:tailEnd type="none" w="lg" len="lg"/>
          </a:ln>
        </p:spPr>
        <p:style>
          <a:lnRef idx="1">
            <a:schemeClr val="accent1"/>
          </a:lnRef>
          <a:fillRef idx="0">
            <a:schemeClr val="accent1"/>
          </a:fillRef>
          <a:effectRef idx="0">
            <a:schemeClr val="accent1"/>
          </a:effectRef>
          <a:fontRef idx="minor">
            <a:schemeClr val="tx1"/>
          </a:fontRef>
        </p:style>
      </p:cxnSp>
      <p:sp>
        <p:nvSpPr>
          <p:cNvPr id="32" name="TextBox 31">
            <a:extLst>
              <a:ext uri="{FF2B5EF4-FFF2-40B4-BE49-F238E27FC236}">
                <a16:creationId xmlns:a16="http://schemas.microsoft.com/office/drawing/2014/main" id="{5C76A258-BD93-4BB9-A4E8-BF7666DF7FAC}"/>
              </a:ext>
            </a:extLst>
          </p:cNvPr>
          <p:cNvSpPr txBox="1"/>
          <p:nvPr/>
        </p:nvSpPr>
        <p:spPr>
          <a:xfrm>
            <a:off x="22696703" y="348547"/>
            <a:ext cx="922122" cy="565853"/>
          </a:xfrm>
          <a:prstGeom prst="rect">
            <a:avLst/>
          </a:prstGeom>
          <a:noFill/>
        </p:spPr>
        <p:txBody>
          <a:bodyPr wrap="square" lIns="0" tIns="0" rIns="0" bIns="0" rtlCol="0">
            <a:noAutofit/>
          </a:bodyPr>
          <a:lstStyle/>
          <a:p>
            <a:pPr marL="0" algn="l">
              <a:lnSpc>
                <a:spcPct val="117000"/>
              </a:lnSpc>
              <a:spcAft>
                <a:spcPts val="1000"/>
              </a:spcAft>
            </a:pPr>
            <a:r>
              <a:rPr lang="en-US" sz="3200" b="1" dirty="0">
                <a:solidFill>
                  <a:srgbClr val="EB0017"/>
                </a:solidFill>
                <a:latin typeface="Helvetica Now Text" panose="020B0504030202020204" pitchFamily="34" charset="77"/>
              </a:rPr>
              <a:t>GMC</a:t>
            </a:r>
            <a:endParaRPr lang="en-IN" sz="3200" b="1" dirty="0" err="1">
              <a:solidFill>
                <a:srgbClr val="EB0017"/>
              </a:solidFill>
              <a:latin typeface="Helvetica Now Text" panose="020B0504030202020204" pitchFamily="34" charset="77"/>
            </a:endParaRPr>
          </a:p>
        </p:txBody>
      </p:sp>
      <p:sp>
        <p:nvSpPr>
          <p:cNvPr id="6" name="Subtitle 5">
            <a:extLst>
              <a:ext uri="{FF2B5EF4-FFF2-40B4-BE49-F238E27FC236}">
                <a16:creationId xmlns:a16="http://schemas.microsoft.com/office/drawing/2014/main" id="{67F86FC0-08C0-7663-03FD-ACED04E5C66B}"/>
              </a:ext>
            </a:extLst>
          </p:cNvPr>
          <p:cNvSpPr>
            <a:spLocks noGrp="1"/>
          </p:cNvSpPr>
          <p:nvPr>
            <p:ph type="subTitle" idx="13"/>
          </p:nvPr>
        </p:nvSpPr>
        <p:spPr>
          <a:xfrm>
            <a:off x="2313219" y="4269097"/>
            <a:ext cx="21372512" cy="492443"/>
          </a:xfrm>
        </p:spPr>
        <p:txBody>
          <a:bodyPr anchor="ctr"/>
          <a:lstStyle/>
          <a:p>
            <a:r>
              <a:rPr lang="en-US" sz="3200" b="1" dirty="0"/>
              <a:t>Sum Insured </a:t>
            </a:r>
            <a:r>
              <a:rPr lang="en-US" sz="3200" dirty="0"/>
              <a:t>: 2,00,000/-, 3,00,000/-, 5,00,000/- and 7,00,000/-</a:t>
            </a:r>
          </a:p>
        </p:txBody>
      </p:sp>
    </p:spTree>
    <p:extLst>
      <p:ext uri="{BB962C8B-B14F-4D97-AF65-F5344CB8AC3E}">
        <p14:creationId xmlns:p14="http://schemas.microsoft.com/office/powerpoint/2010/main" val="36947907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EDE1853-6E73-4188-80CC-9C3BD686FD95}"/>
              </a:ext>
            </a:extLst>
          </p:cNvPr>
          <p:cNvSpPr>
            <a:spLocks noGrp="1"/>
          </p:cNvSpPr>
          <p:nvPr>
            <p:ph type="sldNum" sz="quarter" idx="12"/>
          </p:nvPr>
        </p:nvSpPr>
        <p:spPr/>
        <p:txBody>
          <a:bodyPr/>
          <a:lstStyle/>
          <a:p>
            <a:fld id="{91D568E7-61F5-D04E-995D-81EF41C01A2A}" type="slidenum">
              <a:rPr lang="en-GB" smtClean="0"/>
              <a:pPr/>
              <a:t>16</a:t>
            </a:fld>
            <a:endParaRPr lang="en-GB" dirty="0"/>
          </a:p>
        </p:txBody>
      </p:sp>
      <p:sp>
        <p:nvSpPr>
          <p:cNvPr id="4" name="Title 3">
            <a:extLst>
              <a:ext uri="{FF2B5EF4-FFF2-40B4-BE49-F238E27FC236}">
                <a16:creationId xmlns:a16="http://schemas.microsoft.com/office/drawing/2014/main" id="{0E57CB01-3B35-4A90-A6FD-14122D253E90}"/>
              </a:ext>
            </a:extLst>
          </p:cNvPr>
          <p:cNvSpPr>
            <a:spLocks noGrp="1"/>
          </p:cNvSpPr>
          <p:nvPr>
            <p:ph type="title"/>
          </p:nvPr>
        </p:nvSpPr>
        <p:spPr/>
        <p:txBody>
          <a:bodyPr/>
          <a:lstStyle/>
          <a:p>
            <a:r>
              <a:rPr lang="en-US" dirty="0"/>
              <a:t>Voluntary Top-up Rates</a:t>
            </a:r>
          </a:p>
        </p:txBody>
      </p:sp>
      <p:sp>
        <p:nvSpPr>
          <p:cNvPr id="25" name="Rectangle 24">
            <a:extLst>
              <a:ext uri="{FF2B5EF4-FFF2-40B4-BE49-F238E27FC236}">
                <a16:creationId xmlns:a16="http://schemas.microsoft.com/office/drawing/2014/main" id="{99ED5268-8411-4A81-9914-A333BDBB12B2}"/>
              </a:ext>
            </a:extLst>
          </p:cNvPr>
          <p:cNvSpPr/>
          <p:nvPr/>
        </p:nvSpPr>
        <p:spPr>
          <a:xfrm>
            <a:off x="23116265" y="5055409"/>
            <a:ext cx="1266148" cy="3605182"/>
          </a:xfrm>
          <a:prstGeom prst="rect">
            <a:avLst/>
          </a:prstGeom>
          <a:solidFill>
            <a:srgbClr val="2628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b="0" i="0" dirty="0">
              <a:solidFill>
                <a:schemeClr val="tx2"/>
              </a:solidFill>
              <a:latin typeface="Helvetica Now Text" panose="020B0504030202020204" pitchFamily="34" charset="77"/>
            </a:endParaRPr>
          </a:p>
        </p:txBody>
      </p:sp>
      <p:pic>
        <p:nvPicPr>
          <p:cNvPr id="26" name="Picture 25">
            <a:hlinkClick r:id="rId3" action="ppaction://hlinksldjump"/>
            <a:extLst>
              <a:ext uri="{FF2B5EF4-FFF2-40B4-BE49-F238E27FC236}">
                <a16:creationId xmlns:a16="http://schemas.microsoft.com/office/drawing/2014/main" id="{F1E7080D-E61C-4455-8877-5A9EF4FAA129}"/>
              </a:ext>
            </a:extLst>
          </p:cNvPr>
          <p:cNvPicPr>
            <a:picLocks noChangeAspect="1"/>
          </p:cNvPicPr>
          <p:nvPr/>
        </p:nvPicPr>
        <p:blipFill>
          <a:blip r:embed="rId4" cstate="email">
            <a:extLst>
              <a:ext uri="{28A0092B-C50C-407E-A947-70E740481C1C}">
                <a14:useLocalDpi xmlns:a14="http://schemas.microsoft.com/office/drawing/2010/main" val="0"/>
              </a:ext>
            </a:extLst>
          </a:blip>
          <a:srcRect/>
          <a:stretch/>
        </p:blipFill>
        <p:spPr>
          <a:xfrm>
            <a:off x="23355708" y="5300717"/>
            <a:ext cx="784898" cy="784898"/>
          </a:xfrm>
          <a:prstGeom prst="rect">
            <a:avLst/>
          </a:prstGeom>
        </p:spPr>
      </p:pic>
      <p:pic>
        <p:nvPicPr>
          <p:cNvPr id="27" name="Picture 26">
            <a:hlinkClick r:id="rId5" action="ppaction://hlinksldjump"/>
            <a:extLst>
              <a:ext uri="{FF2B5EF4-FFF2-40B4-BE49-F238E27FC236}">
                <a16:creationId xmlns:a16="http://schemas.microsoft.com/office/drawing/2014/main" id="{2A33755D-7019-4C46-AFEB-8DD28C97B421}"/>
              </a:ext>
            </a:extLst>
          </p:cNvPr>
          <p:cNvPicPr>
            <a:picLocks noChangeAspect="1"/>
          </p:cNvPicPr>
          <p:nvPr/>
        </p:nvPicPr>
        <p:blipFill>
          <a:blip r:embed="rId6" cstate="email">
            <a:extLst>
              <a:ext uri="{28A0092B-C50C-407E-A947-70E740481C1C}">
                <a14:useLocalDpi xmlns:a14="http://schemas.microsoft.com/office/drawing/2010/main" val="0"/>
              </a:ext>
            </a:extLst>
          </a:blip>
          <a:srcRect/>
          <a:stretch/>
        </p:blipFill>
        <p:spPr>
          <a:xfrm>
            <a:off x="23325203" y="6382942"/>
            <a:ext cx="883885" cy="883885"/>
          </a:xfrm>
          <a:prstGeom prst="rect">
            <a:avLst/>
          </a:prstGeom>
        </p:spPr>
      </p:pic>
      <p:pic>
        <p:nvPicPr>
          <p:cNvPr id="28" name="Picture 27">
            <a:hlinkClick r:id="rId7" action="ppaction://hlinksldjump"/>
            <a:extLst>
              <a:ext uri="{FF2B5EF4-FFF2-40B4-BE49-F238E27FC236}">
                <a16:creationId xmlns:a16="http://schemas.microsoft.com/office/drawing/2014/main" id="{53DFFBA5-FA47-48B2-9986-AB7718364C5C}"/>
              </a:ext>
            </a:extLst>
          </p:cNvPr>
          <p:cNvPicPr>
            <a:picLocks noChangeAspect="1"/>
          </p:cNvPicPr>
          <p:nvPr/>
        </p:nvPicPr>
        <p:blipFill>
          <a:blip r:embed="rId8" cstate="email">
            <a:extLst>
              <a:ext uri="{28A0092B-C50C-407E-A947-70E740481C1C}">
                <a14:useLocalDpi xmlns:a14="http://schemas.microsoft.com/office/drawing/2010/main" val="0"/>
              </a:ext>
            </a:extLst>
          </a:blip>
          <a:srcRect/>
          <a:stretch/>
        </p:blipFill>
        <p:spPr>
          <a:xfrm>
            <a:off x="23324875" y="7576123"/>
            <a:ext cx="884631" cy="884631"/>
          </a:xfrm>
          <a:prstGeom prst="rect">
            <a:avLst/>
          </a:prstGeom>
        </p:spPr>
      </p:pic>
      <p:cxnSp>
        <p:nvCxnSpPr>
          <p:cNvPr id="29" name="Straight Connector 28">
            <a:extLst>
              <a:ext uri="{FF2B5EF4-FFF2-40B4-BE49-F238E27FC236}">
                <a16:creationId xmlns:a16="http://schemas.microsoft.com/office/drawing/2014/main" id="{A5D9B891-D171-4493-8F2F-B84234164ADA}"/>
              </a:ext>
            </a:extLst>
          </p:cNvPr>
          <p:cNvCxnSpPr/>
          <p:nvPr/>
        </p:nvCxnSpPr>
        <p:spPr>
          <a:xfrm>
            <a:off x="23215276" y="6295965"/>
            <a:ext cx="1048357" cy="0"/>
          </a:xfrm>
          <a:prstGeom prst="line">
            <a:avLst/>
          </a:prstGeom>
          <a:ln w="25400">
            <a:solidFill>
              <a:srgbClr val="CDDBDE"/>
            </a:solidFill>
            <a:tailEnd type="none" w="lg" len="lg"/>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9B569B55-B54B-4867-A277-C09D566D1669}"/>
              </a:ext>
            </a:extLst>
          </p:cNvPr>
          <p:cNvCxnSpPr/>
          <p:nvPr/>
        </p:nvCxnSpPr>
        <p:spPr>
          <a:xfrm>
            <a:off x="23215276" y="7472455"/>
            <a:ext cx="1048357" cy="0"/>
          </a:xfrm>
          <a:prstGeom prst="line">
            <a:avLst/>
          </a:prstGeom>
          <a:ln w="25400">
            <a:solidFill>
              <a:srgbClr val="CDDBDE"/>
            </a:solidFill>
            <a:tailEnd type="none" w="lg" len="lg"/>
          </a:ln>
        </p:spPr>
        <p:style>
          <a:lnRef idx="1">
            <a:schemeClr val="accent1"/>
          </a:lnRef>
          <a:fillRef idx="0">
            <a:schemeClr val="accent1"/>
          </a:fillRef>
          <a:effectRef idx="0">
            <a:schemeClr val="accent1"/>
          </a:effectRef>
          <a:fontRef idx="minor">
            <a:schemeClr val="tx1"/>
          </a:fontRef>
        </p:style>
      </p:cxnSp>
      <p:sp>
        <p:nvSpPr>
          <p:cNvPr id="32" name="TextBox 31">
            <a:extLst>
              <a:ext uri="{FF2B5EF4-FFF2-40B4-BE49-F238E27FC236}">
                <a16:creationId xmlns:a16="http://schemas.microsoft.com/office/drawing/2014/main" id="{5C76A258-BD93-4BB9-A4E8-BF7666DF7FAC}"/>
              </a:ext>
            </a:extLst>
          </p:cNvPr>
          <p:cNvSpPr txBox="1"/>
          <p:nvPr/>
        </p:nvSpPr>
        <p:spPr>
          <a:xfrm>
            <a:off x="22696703" y="348547"/>
            <a:ext cx="922122" cy="565853"/>
          </a:xfrm>
          <a:prstGeom prst="rect">
            <a:avLst/>
          </a:prstGeom>
          <a:noFill/>
        </p:spPr>
        <p:txBody>
          <a:bodyPr wrap="square" lIns="0" tIns="0" rIns="0" bIns="0" rtlCol="0">
            <a:noAutofit/>
          </a:bodyPr>
          <a:lstStyle/>
          <a:p>
            <a:pPr marL="0" algn="l">
              <a:lnSpc>
                <a:spcPct val="117000"/>
              </a:lnSpc>
              <a:spcAft>
                <a:spcPts val="1000"/>
              </a:spcAft>
            </a:pPr>
            <a:r>
              <a:rPr lang="en-US" sz="3200" b="1" dirty="0">
                <a:solidFill>
                  <a:srgbClr val="EB0017"/>
                </a:solidFill>
                <a:latin typeface="Helvetica Now Text" panose="020B0504030202020204" pitchFamily="34" charset="77"/>
              </a:rPr>
              <a:t>GMC</a:t>
            </a:r>
            <a:endParaRPr lang="en-IN" sz="3200" b="1" dirty="0" err="1">
              <a:solidFill>
                <a:srgbClr val="EB0017"/>
              </a:solidFill>
              <a:latin typeface="Helvetica Now Text" panose="020B0504030202020204" pitchFamily="34" charset="77"/>
            </a:endParaRPr>
          </a:p>
        </p:txBody>
      </p:sp>
      <p:sp>
        <p:nvSpPr>
          <p:cNvPr id="3" name="TextBox 10">
            <a:extLst>
              <a:ext uri="{FF2B5EF4-FFF2-40B4-BE49-F238E27FC236}">
                <a16:creationId xmlns:a16="http://schemas.microsoft.com/office/drawing/2014/main" id="{D415EA2E-CF5C-88F3-444C-A216B97E15BE}"/>
              </a:ext>
            </a:extLst>
          </p:cNvPr>
          <p:cNvSpPr txBox="1"/>
          <p:nvPr/>
        </p:nvSpPr>
        <p:spPr bwMode="auto">
          <a:xfrm>
            <a:off x="1834611" y="8446965"/>
            <a:ext cx="15928952" cy="461666"/>
          </a:xfrm>
          <a:prstGeom prst="rect">
            <a:avLst/>
          </a:prstGeom>
          <a:noFill/>
          <a:effectLst/>
        </p:spPr>
        <p:txBody>
          <a:bodyPr wrap="square">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a:defRPr/>
            </a:pPr>
            <a:r>
              <a:rPr lang="en-IN" altLang="ko-KR" sz="2400" dirty="0">
                <a:latin typeface="Helvetica Now Text" panose="020B0504030202020204" pitchFamily="34" charset="0"/>
              </a:rPr>
              <a:t>*the premium rate is inclusive of GST @18%</a:t>
            </a:r>
            <a:endParaRPr lang="en-US" altLang="ko-KR" sz="2400" dirty="0">
              <a:latin typeface="Helvetica Now Text" panose="020B0504030202020204" pitchFamily="34" charset="0"/>
            </a:endParaRPr>
          </a:p>
        </p:txBody>
      </p:sp>
      <p:graphicFrame>
        <p:nvGraphicFramePr>
          <p:cNvPr id="5" name="Table 4">
            <a:extLst>
              <a:ext uri="{FF2B5EF4-FFF2-40B4-BE49-F238E27FC236}">
                <a16:creationId xmlns:a16="http://schemas.microsoft.com/office/drawing/2014/main" id="{4F14FE4B-CF38-1E0D-4A45-1683A311A005}"/>
              </a:ext>
            </a:extLst>
          </p:cNvPr>
          <p:cNvGraphicFramePr>
            <a:graphicFrameLocks noGrp="1"/>
          </p:cNvGraphicFramePr>
          <p:nvPr>
            <p:extLst>
              <p:ext uri="{D42A27DB-BD31-4B8C-83A1-F6EECF244321}">
                <p14:modId xmlns:p14="http://schemas.microsoft.com/office/powerpoint/2010/main" val="3366634280"/>
              </p:ext>
            </p:extLst>
          </p:nvPr>
        </p:nvGraphicFramePr>
        <p:xfrm>
          <a:off x="1834610" y="3077738"/>
          <a:ext cx="19584000" cy="5028787"/>
        </p:xfrm>
        <a:graphic>
          <a:graphicData uri="http://schemas.openxmlformats.org/drawingml/2006/table">
            <a:tbl>
              <a:tblPr firstRow="1" bandRow="1"/>
              <a:tblGrid>
                <a:gridCol w="3916800">
                  <a:extLst>
                    <a:ext uri="{9D8B030D-6E8A-4147-A177-3AD203B41FA5}">
                      <a16:colId xmlns:a16="http://schemas.microsoft.com/office/drawing/2014/main" val="2395745429"/>
                    </a:ext>
                  </a:extLst>
                </a:gridCol>
                <a:gridCol w="3916800">
                  <a:extLst>
                    <a:ext uri="{9D8B030D-6E8A-4147-A177-3AD203B41FA5}">
                      <a16:colId xmlns:a16="http://schemas.microsoft.com/office/drawing/2014/main" val="1946650419"/>
                    </a:ext>
                  </a:extLst>
                </a:gridCol>
                <a:gridCol w="3916800">
                  <a:extLst>
                    <a:ext uri="{9D8B030D-6E8A-4147-A177-3AD203B41FA5}">
                      <a16:colId xmlns:a16="http://schemas.microsoft.com/office/drawing/2014/main" val="3244032475"/>
                    </a:ext>
                  </a:extLst>
                </a:gridCol>
                <a:gridCol w="3916800">
                  <a:extLst>
                    <a:ext uri="{9D8B030D-6E8A-4147-A177-3AD203B41FA5}">
                      <a16:colId xmlns:a16="http://schemas.microsoft.com/office/drawing/2014/main" val="1640862771"/>
                    </a:ext>
                  </a:extLst>
                </a:gridCol>
                <a:gridCol w="3916800">
                  <a:extLst>
                    <a:ext uri="{9D8B030D-6E8A-4147-A177-3AD203B41FA5}">
                      <a16:colId xmlns:a16="http://schemas.microsoft.com/office/drawing/2014/main" val="902119838"/>
                    </a:ext>
                  </a:extLst>
                </a:gridCol>
              </a:tblGrid>
              <a:tr h="1048213">
                <a:tc gridSpan="5">
                  <a:txBody>
                    <a:bodyPr/>
                    <a:lstStyle/>
                    <a:p>
                      <a:pPr algn="ctr" rtl="0" fontAlgn="ctr"/>
                      <a:r>
                        <a:rPr lang="en-IN" sz="2800" b="1" i="0" u="none" strike="noStrike">
                          <a:solidFill>
                            <a:srgbClr val="FFFFFF"/>
                          </a:solidFill>
                          <a:effectLst/>
                          <a:latin typeface="Helvetica Now Text" panose="020B0504030202020204" pitchFamily="34" charset="0"/>
                        </a:rPr>
                        <a:t>Premium Table for Voluntary Medical Top-Up Plan for Employee/Employee + Family</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134276835"/>
                  </a:ext>
                </a:extLst>
              </a:tr>
              <a:tr h="663429">
                <a:tc gridSpan="5">
                  <a:txBody>
                    <a:bodyPr/>
                    <a:lstStyle/>
                    <a:p>
                      <a:pPr algn="ctr" rtl="0" fontAlgn="ctr"/>
                      <a:r>
                        <a:rPr lang="en-IN" sz="2800" b="1" i="0" u="none" strike="noStrike">
                          <a:solidFill>
                            <a:srgbClr val="000000"/>
                          </a:solidFill>
                          <a:effectLst/>
                          <a:latin typeface="Helvetica Now Text" panose="020B0504030202020204" pitchFamily="34" charset="0"/>
                        </a:rPr>
                        <a:t>Sum insured options For employee + family</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DDBDE"/>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251038608"/>
                  </a:ext>
                </a:extLst>
              </a:tr>
              <a:tr h="663429">
                <a:tc rowSpan="2">
                  <a:txBody>
                    <a:bodyPr/>
                    <a:lstStyle/>
                    <a:p>
                      <a:pPr algn="ctr" rtl="0" fontAlgn="ctr"/>
                      <a:r>
                        <a:rPr lang="en-US" sz="2800" b="1" i="0" u="none" strike="noStrike">
                          <a:solidFill>
                            <a:srgbClr val="000000"/>
                          </a:solidFill>
                          <a:effectLst/>
                          <a:latin typeface="Helvetica Now Text" panose="020B0504030202020204" pitchFamily="34" charset="0"/>
                        </a:rPr>
                        <a:t>Base Sum Insured</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DDBDE"/>
                    </a:solidFill>
                  </a:tcPr>
                </a:tc>
                <a:tc>
                  <a:txBody>
                    <a:bodyPr/>
                    <a:lstStyle/>
                    <a:p>
                      <a:pPr algn="ctr" rtl="0" fontAlgn="ctr"/>
                      <a:r>
                        <a:rPr lang="en-US" sz="2800" b="1" i="0" u="none" strike="noStrike">
                          <a:solidFill>
                            <a:srgbClr val="000000"/>
                          </a:solidFill>
                          <a:effectLst/>
                          <a:latin typeface="Helvetica Now Text" panose="020B0504030202020204" pitchFamily="34" charset="0"/>
                        </a:rPr>
                        <a:t>2,00,000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EFF0"/>
                    </a:solidFill>
                  </a:tcPr>
                </a:tc>
                <a:tc>
                  <a:txBody>
                    <a:bodyPr/>
                    <a:lstStyle/>
                    <a:p>
                      <a:pPr algn="ctr" rtl="0" fontAlgn="ctr"/>
                      <a:r>
                        <a:rPr lang="en-US" sz="2800" b="1" i="0" u="none" strike="noStrike">
                          <a:solidFill>
                            <a:srgbClr val="000000"/>
                          </a:solidFill>
                          <a:effectLst/>
                          <a:latin typeface="Helvetica Now Text" panose="020B0504030202020204" pitchFamily="34" charset="0"/>
                        </a:rPr>
                        <a:t>3,00,000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EFF0"/>
                    </a:solidFill>
                  </a:tcPr>
                </a:tc>
                <a:tc>
                  <a:txBody>
                    <a:bodyPr/>
                    <a:lstStyle/>
                    <a:p>
                      <a:pPr algn="ctr" rtl="0" fontAlgn="ctr"/>
                      <a:r>
                        <a:rPr lang="en-US" sz="2800" b="1" i="0" u="none" strike="noStrike">
                          <a:solidFill>
                            <a:srgbClr val="000000"/>
                          </a:solidFill>
                          <a:effectLst/>
                          <a:latin typeface="Helvetica Now Text" panose="020B0504030202020204" pitchFamily="34" charset="0"/>
                        </a:rPr>
                        <a:t>5,00,000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EFF0"/>
                    </a:solidFill>
                  </a:tcPr>
                </a:tc>
                <a:tc>
                  <a:txBody>
                    <a:bodyPr/>
                    <a:lstStyle/>
                    <a:p>
                      <a:pPr algn="ctr" rtl="0" fontAlgn="ctr"/>
                      <a:r>
                        <a:rPr lang="en-US" sz="2800" b="1" i="0" u="none" strike="noStrike">
                          <a:solidFill>
                            <a:srgbClr val="000000"/>
                          </a:solidFill>
                          <a:effectLst/>
                          <a:latin typeface="Helvetica Now Text" panose="020B0504030202020204" pitchFamily="34" charset="0"/>
                        </a:rPr>
                        <a:t>7,00,000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EFF0"/>
                    </a:solidFill>
                  </a:tcPr>
                </a:tc>
                <a:extLst>
                  <a:ext uri="{0D108BD9-81ED-4DB2-BD59-A6C34878D82A}">
                    <a16:rowId xmlns:a16="http://schemas.microsoft.com/office/drawing/2014/main" val="3702472544"/>
                  </a:ext>
                </a:extLst>
              </a:tr>
              <a:tr h="663429">
                <a:tc vMerge="1">
                  <a:txBody>
                    <a:bodyPr/>
                    <a:lstStyle/>
                    <a:p>
                      <a:endParaRPr lang="en-US"/>
                    </a:p>
                  </a:txBody>
                  <a:tcPr/>
                </a:tc>
                <a:tc gridSpan="4">
                  <a:txBody>
                    <a:bodyPr/>
                    <a:lstStyle/>
                    <a:p>
                      <a:pPr algn="ctr" rtl="0" fontAlgn="ctr"/>
                      <a:r>
                        <a:rPr lang="en-IN" sz="2800" b="1" i="0" u="none" strike="noStrike">
                          <a:solidFill>
                            <a:srgbClr val="000000"/>
                          </a:solidFill>
                          <a:effectLst/>
                          <a:latin typeface="Helvetica Now Text" panose="020B0504030202020204" pitchFamily="34" charset="0"/>
                        </a:rPr>
                        <a:t>Premium amount in INR (with 18% GST)</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DDBDE"/>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376234296"/>
                  </a:ext>
                </a:extLst>
              </a:tr>
              <a:tr h="663429">
                <a:tc>
                  <a:txBody>
                    <a:bodyPr/>
                    <a:lstStyle/>
                    <a:p>
                      <a:pPr algn="ctr" rtl="0" fontAlgn="ctr"/>
                      <a:r>
                        <a:rPr lang="en-US" sz="2800" b="1" i="0" u="none" strike="noStrike">
                          <a:solidFill>
                            <a:srgbClr val="000000"/>
                          </a:solidFill>
                          <a:effectLst/>
                          <a:latin typeface="Helvetica Now Text" panose="020B0504030202020204" pitchFamily="34" charset="0"/>
                        </a:rPr>
                        <a:t>2,00,000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EFF0"/>
                    </a:solidFill>
                  </a:tcPr>
                </a:tc>
                <a:tc>
                  <a:txBody>
                    <a:bodyPr/>
                    <a:lstStyle/>
                    <a:p>
                      <a:pPr algn="ctr" rtl="0" fontAlgn="ctr"/>
                      <a:r>
                        <a:rPr lang="en-US" sz="2800" b="0" i="0" u="none" strike="noStrike" dirty="0">
                          <a:solidFill>
                            <a:srgbClr val="000000"/>
                          </a:solidFill>
                          <a:effectLst/>
                          <a:latin typeface="Helvetica Now Text" panose="020B0504030202020204" pitchFamily="34" charset="0"/>
                        </a:rPr>
                        <a:t>5,656</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DDBDE"/>
                    </a:solidFill>
                  </a:tcPr>
                </a:tc>
                <a:tc>
                  <a:txBody>
                    <a:bodyPr/>
                    <a:lstStyle/>
                    <a:p>
                      <a:pPr algn="ctr" rtl="0" fontAlgn="ctr"/>
                      <a:r>
                        <a:rPr lang="en-US" sz="2800" b="0" i="0" u="none" strike="noStrike">
                          <a:solidFill>
                            <a:srgbClr val="000000"/>
                          </a:solidFill>
                          <a:effectLst/>
                          <a:latin typeface="Helvetica Now Text" panose="020B0504030202020204" pitchFamily="34" charset="0"/>
                        </a:rPr>
                        <a:t>5,942</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DDBDE"/>
                    </a:solidFill>
                  </a:tcPr>
                </a:tc>
                <a:tc>
                  <a:txBody>
                    <a:bodyPr/>
                    <a:lstStyle/>
                    <a:p>
                      <a:pPr algn="ctr" rtl="0" fontAlgn="ctr"/>
                      <a:r>
                        <a:rPr lang="en-US" sz="2800" b="0" i="0" u="none" strike="noStrike">
                          <a:solidFill>
                            <a:srgbClr val="000000"/>
                          </a:solidFill>
                          <a:effectLst/>
                          <a:latin typeface="Helvetica Now Text" panose="020B0504030202020204" pitchFamily="34" charset="0"/>
                        </a:rPr>
                        <a:t>6,786</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DDBDE"/>
                    </a:solidFill>
                  </a:tcPr>
                </a:tc>
                <a:tc>
                  <a:txBody>
                    <a:bodyPr/>
                    <a:lstStyle/>
                    <a:p>
                      <a:pPr algn="ctr" rtl="0" fontAlgn="ctr"/>
                      <a:r>
                        <a:rPr lang="en-US" sz="2800" b="0" i="0" u="none" strike="noStrike">
                          <a:solidFill>
                            <a:srgbClr val="000000"/>
                          </a:solidFill>
                          <a:effectLst/>
                          <a:latin typeface="Helvetica Now Text" panose="020B0504030202020204" pitchFamily="34" charset="0"/>
                        </a:rPr>
                        <a:t>Not Applicable</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DDBDE"/>
                    </a:solidFill>
                  </a:tcPr>
                </a:tc>
                <a:extLst>
                  <a:ext uri="{0D108BD9-81ED-4DB2-BD59-A6C34878D82A}">
                    <a16:rowId xmlns:a16="http://schemas.microsoft.com/office/drawing/2014/main" val="51472487"/>
                  </a:ext>
                </a:extLst>
              </a:tr>
              <a:tr h="663429">
                <a:tc>
                  <a:txBody>
                    <a:bodyPr/>
                    <a:lstStyle/>
                    <a:p>
                      <a:pPr algn="ctr" rtl="0" fontAlgn="ctr"/>
                      <a:r>
                        <a:rPr lang="en-US" sz="2800" b="1" i="0" u="none" strike="noStrike">
                          <a:solidFill>
                            <a:srgbClr val="000000"/>
                          </a:solidFill>
                          <a:effectLst/>
                          <a:latin typeface="Helvetica Now Text" panose="020B0504030202020204" pitchFamily="34" charset="0"/>
                        </a:rPr>
                        <a:t>3,00,000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EFF0"/>
                    </a:solidFill>
                  </a:tcPr>
                </a:tc>
                <a:tc>
                  <a:txBody>
                    <a:bodyPr/>
                    <a:lstStyle/>
                    <a:p>
                      <a:pPr algn="ctr" rtl="0" fontAlgn="ctr"/>
                      <a:r>
                        <a:rPr lang="en-US" sz="2800" b="0" i="0" u="none" strike="noStrike">
                          <a:solidFill>
                            <a:srgbClr val="000000"/>
                          </a:solidFill>
                          <a:effectLst/>
                          <a:latin typeface="Helvetica Now Text" panose="020B0504030202020204" pitchFamily="34" charset="0"/>
                        </a:rPr>
                        <a:t>5,204</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DDBDE"/>
                    </a:solidFill>
                  </a:tcPr>
                </a:tc>
                <a:tc>
                  <a:txBody>
                    <a:bodyPr/>
                    <a:lstStyle/>
                    <a:p>
                      <a:pPr algn="ctr" rtl="0" fontAlgn="ctr"/>
                      <a:r>
                        <a:rPr lang="en-US" sz="2800" b="0" i="0" u="none" strike="noStrike">
                          <a:solidFill>
                            <a:srgbClr val="000000"/>
                          </a:solidFill>
                          <a:effectLst/>
                          <a:latin typeface="Helvetica Now Text" panose="020B0504030202020204" pitchFamily="34" charset="0"/>
                        </a:rPr>
                        <a:t>5,656</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DDBDE"/>
                    </a:solidFill>
                  </a:tcPr>
                </a:tc>
                <a:tc>
                  <a:txBody>
                    <a:bodyPr/>
                    <a:lstStyle/>
                    <a:p>
                      <a:pPr algn="ctr" rtl="0" fontAlgn="ctr"/>
                      <a:r>
                        <a:rPr lang="en-US" sz="2800" b="0" i="0" u="none" strike="noStrike">
                          <a:solidFill>
                            <a:srgbClr val="000000"/>
                          </a:solidFill>
                          <a:effectLst/>
                          <a:latin typeface="Helvetica Now Text" panose="020B0504030202020204" pitchFamily="34" charset="0"/>
                        </a:rPr>
                        <a:t>6,223</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DDBDE"/>
                    </a:solidFill>
                  </a:tcPr>
                </a:tc>
                <a:tc>
                  <a:txBody>
                    <a:bodyPr/>
                    <a:lstStyle/>
                    <a:p>
                      <a:pPr algn="ctr" rtl="0" fontAlgn="ctr"/>
                      <a:r>
                        <a:rPr lang="en-US" sz="2800" b="0" i="0" u="none" strike="noStrike">
                          <a:solidFill>
                            <a:srgbClr val="000000"/>
                          </a:solidFill>
                          <a:effectLst/>
                          <a:latin typeface="Helvetica Now Text" panose="020B0504030202020204" pitchFamily="34" charset="0"/>
                        </a:rPr>
                        <a:t>9,388</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DDBDE"/>
                    </a:solidFill>
                  </a:tcPr>
                </a:tc>
                <a:extLst>
                  <a:ext uri="{0D108BD9-81ED-4DB2-BD59-A6C34878D82A}">
                    <a16:rowId xmlns:a16="http://schemas.microsoft.com/office/drawing/2014/main" val="3579359175"/>
                  </a:ext>
                </a:extLst>
              </a:tr>
              <a:tr h="663429">
                <a:tc>
                  <a:txBody>
                    <a:bodyPr/>
                    <a:lstStyle/>
                    <a:p>
                      <a:pPr algn="ctr" rtl="0" fontAlgn="ctr"/>
                      <a:r>
                        <a:rPr lang="en-US" sz="2800" b="1" i="0" u="none" strike="noStrike">
                          <a:solidFill>
                            <a:srgbClr val="000000"/>
                          </a:solidFill>
                          <a:effectLst/>
                          <a:latin typeface="Helvetica Now Text" panose="020B0504030202020204" pitchFamily="34" charset="0"/>
                        </a:rPr>
                        <a:t>5,00,000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5EFF0"/>
                    </a:solidFill>
                  </a:tcPr>
                </a:tc>
                <a:tc>
                  <a:txBody>
                    <a:bodyPr/>
                    <a:lstStyle/>
                    <a:p>
                      <a:pPr algn="ctr" rtl="0" fontAlgn="ctr"/>
                      <a:r>
                        <a:rPr lang="en-US" sz="2800" b="0" i="0" u="none" strike="noStrike" dirty="0">
                          <a:solidFill>
                            <a:srgbClr val="000000"/>
                          </a:solidFill>
                          <a:effectLst/>
                          <a:latin typeface="Helvetica Now Text" panose="020B0504030202020204" pitchFamily="34" charset="0"/>
                        </a:rPr>
                        <a:t>4,301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DDBDE"/>
                    </a:solidFill>
                  </a:tcPr>
                </a:tc>
                <a:tc>
                  <a:txBody>
                    <a:bodyPr/>
                    <a:lstStyle/>
                    <a:p>
                      <a:pPr algn="ctr" rtl="0" fontAlgn="ctr"/>
                      <a:r>
                        <a:rPr lang="en-US" sz="2800" b="0" i="0" u="none" strike="noStrike">
                          <a:solidFill>
                            <a:srgbClr val="000000"/>
                          </a:solidFill>
                          <a:effectLst/>
                          <a:latin typeface="Helvetica Now Text" panose="020B0504030202020204" pitchFamily="34" charset="0"/>
                        </a:rPr>
                        <a:t>4,524</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DDBDE"/>
                    </a:solidFill>
                  </a:tcPr>
                </a:tc>
                <a:tc>
                  <a:txBody>
                    <a:bodyPr/>
                    <a:lstStyle/>
                    <a:p>
                      <a:pPr algn="ctr" rtl="0" fontAlgn="ctr"/>
                      <a:r>
                        <a:rPr lang="en-US" sz="2800" b="0" i="0" u="none" strike="noStrike">
                          <a:solidFill>
                            <a:srgbClr val="000000"/>
                          </a:solidFill>
                          <a:effectLst/>
                          <a:latin typeface="Helvetica Now Text" panose="020B0504030202020204" pitchFamily="34" charset="0"/>
                        </a:rPr>
                        <a:t>5,656</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DDBDE"/>
                    </a:solidFill>
                  </a:tcPr>
                </a:tc>
                <a:tc>
                  <a:txBody>
                    <a:bodyPr/>
                    <a:lstStyle/>
                    <a:p>
                      <a:pPr algn="ctr" rtl="0" fontAlgn="ctr"/>
                      <a:r>
                        <a:rPr lang="en-US" sz="2800" b="0" i="0" u="none" strike="noStrike" dirty="0">
                          <a:solidFill>
                            <a:srgbClr val="000000"/>
                          </a:solidFill>
                          <a:effectLst/>
                          <a:latin typeface="Helvetica Now Text" panose="020B0504030202020204" pitchFamily="34" charset="0"/>
                        </a:rPr>
                        <a:t>8,045</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DDBDE"/>
                    </a:solidFill>
                  </a:tcPr>
                </a:tc>
                <a:extLst>
                  <a:ext uri="{0D108BD9-81ED-4DB2-BD59-A6C34878D82A}">
                    <a16:rowId xmlns:a16="http://schemas.microsoft.com/office/drawing/2014/main" val="883738248"/>
                  </a:ext>
                </a:extLst>
              </a:tr>
            </a:tbl>
          </a:graphicData>
        </a:graphic>
      </p:graphicFrame>
    </p:spTree>
    <p:extLst>
      <p:ext uri="{BB962C8B-B14F-4D97-AF65-F5344CB8AC3E}">
        <p14:creationId xmlns:p14="http://schemas.microsoft.com/office/powerpoint/2010/main" val="22201846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586B772-C9E2-4EF5-97CC-252256C11190}"/>
              </a:ext>
            </a:extLst>
          </p:cNvPr>
          <p:cNvSpPr>
            <a:spLocks noGrp="1"/>
          </p:cNvSpPr>
          <p:nvPr>
            <p:ph type="sldNum" sz="quarter" idx="12"/>
          </p:nvPr>
        </p:nvSpPr>
        <p:spPr/>
        <p:txBody>
          <a:bodyPr/>
          <a:lstStyle/>
          <a:p>
            <a:fld id="{91D568E7-61F5-D04E-995D-81EF41C01A2A}" type="slidenum">
              <a:rPr lang="en-GB" smtClean="0"/>
              <a:pPr/>
              <a:t>17</a:t>
            </a:fld>
            <a:endParaRPr lang="en-GB" dirty="0"/>
          </a:p>
        </p:txBody>
      </p:sp>
      <p:sp>
        <p:nvSpPr>
          <p:cNvPr id="4" name="Title 3">
            <a:extLst>
              <a:ext uri="{FF2B5EF4-FFF2-40B4-BE49-F238E27FC236}">
                <a16:creationId xmlns:a16="http://schemas.microsoft.com/office/drawing/2014/main" id="{7415248F-6917-4BAA-8904-603E87D545FE}"/>
              </a:ext>
            </a:extLst>
          </p:cNvPr>
          <p:cNvSpPr>
            <a:spLocks noGrp="1"/>
          </p:cNvSpPr>
          <p:nvPr>
            <p:ph type="title"/>
          </p:nvPr>
        </p:nvSpPr>
        <p:spPr>
          <a:xfrm>
            <a:off x="1324191" y="362803"/>
            <a:ext cx="21372512" cy="800219"/>
          </a:xfrm>
        </p:spPr>
        <p:txBody>
          <a:bodyPr/>
          <a:lstStyle/>
          <a:p>
            <a:r>
              <a:rPr lang="en-IN" dirty="0"/>
              <a:t>Voluntary Parental Insurance Plan – Key Information</a:t>
            </a:r>
            <a:endParaRPr lang="en-US" dirty="0"/>
          </a:p>
        </p:txBody>
      </p:sp>
      <p:sp>
        <p:nvSpPr>
          <p:cNvPr id="7" name="Oval 6">
            <a:extLst>
              <a:ext uri="{FF2B5EF4-FFF2-40B4-BE49-F238E27FC236}">
                <a16:creationId xmlns:a16="http://schemas.microsoft.com/office/drawing/2014/main" id="{B77169A1-2F2E-486B-8B52-D9A3F8E14390}"/>
              </a:ext>
            </a:extLst>
          </p:cNvPr>
          <p:cNvSpPr/>
          <p:nvPr/>
        </p:nvSpPr>
        <p:spPr>
          <a:xfrm rot="10800000">
            <a:off x="8500182" y="5691602"/>
            <a:ext cx="3454378" cy="3454378"/>
          </a:xfrm>
          <a:prstGeom prst="ellipse">
            <a:avLst/>
          </a:prstGeom>
          <a:noFill/>
          <a:ln w="19050">
            <a:solidFill>
              <a:srgbClr val="F2F2F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3200" dirty="0"/>
          </a:p>
        </p:txBody>
      </p:sp>
      <p:sp>
        <p:nvSpPr>
          <p:cNvPr id="8" name="Oval 7">
            <a:extLst>
              <a:ext uri="{FF2B5EF4-FFF2-40B4-BE49-F238E27FC236}">
                <a16:creationId xmlns:a16="http://schemas.microsoft.com/office/drawing/2014/main" id="{AEFBC436-BC4C-49BE-AC31-A5C173E79F6B}"/>
              </a:ext>
            </a:extLst>
          </p:cNvPr>
          <p:cNvSpPr/>
          <p:nvPr/>
        </p:nvSpPr>
        <p:spPr>
          <a:xfrm>
            <a:off x="11145513" y="5435834"/>
            <a:ext cx="3445888" cy="3445888"/>
          </a:xfrm>
          <a:prstGeom prst="ellipse">
            <a:avLst/>
          </a:prstGeom>
          <a:noFill/>
          <a:ln w="19050">
            <a:solidFill>
              <a:srgbClr val="F2F2F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3200" dirty="0"/>
          </a:p>
        </p:txBody>
      </p:sp>
      <p:grpSp>
        <p:nvGrpSpPr>
          <p:cNvPr id="3" name="Group 2">
            <a:extLst>
              <a:ext uri="{FF2B5EF4-FFF2-40B4-BE49-F238E27FC236}">
                <a16:creationId xmlns:a16="http://schemas.microsoft.com/office/drawing/2014/main" id="{B9E2C6F4-91D2-BF2A-2916-EE8E410C7DA3}"/>
              </a:ext>
            </a:extLst>
          </p:cNvPr>
          <p:cNvGrpSpPr/>
          <p:nvPr/>
        </p:nvGrpSpPr>
        <p:grpSpPr>
          <a:xfrm>
            <a:off x="10527471" y="3454533"/>
            <a:ext cx="2201190" cy="2099598"/>
            <a:chOff x="9156420" y="3959779"/>
            <a:chExt cx="2201190" cy="2099598"/>
          </a:xfrm>
        </p:grpSpPr>
        <p:sp>
          <p:nvSpPr>
            <p:cNvPr id="12" name="Freeform 9">
              <a:extLst>
                <a:ext uri="{FF2B5EF4-FFF2-40B4-BE49-F238E27FC236}">
                  <a16:creationId xmlns:a16="http://schemas.microsoft.com/office/drawing/2014/main" id="{03ACBD45-7FF1-43F5-BB93-E3A6C4D49FA0}"/>
                </a:ext>
              </a:extLst>
            </p:cNvPr>
            <p:cNvSpPr>
              <a:spLocks/>
            </p:cNvSpPr>
            <p:nvPr/>
          </p:nvSpPr>
          <p:spPr bwMode="auto">
            <a:xfrm>
              <a:off x="9156420" y="3959779"/>
              <a:ext cx="2201190" cy="1896410"/>
            </a:xfrm>
            <a:custGeom>
              <a:avLst/>
              <a:gdLst>
                <a:gd name="T0" fmla="*/ 207 w 260"/>
                <a:gd name="T1" fmla="*/ 224 h 224"/>
                <a:gd name="T2" fmla="*/ 260 w 260"/>
                <a:gd name="T3" fmla="*/ 124 h 224"/>
                <a:gd name="T4" fmla="*/ 130 w 260"/>
                <a:gd name="T5" fmla="*/ 0 h 224"/>
                <a:gd name="T6" fmla="*/ 0 w 260"/>
                <a:gd name="T7" fmla="*/ 124 h 224"/>
                <a:gd name="T8" fmla="*/ 51 w 260"/>
                <a:gd name="T9" fmla="*/ 223 h 224"/>
                <a:gd name="T10" fmla="*/ 128 w 260"/>
                <a:gd name="T11" fmla="*/ 207 h 224"/>
                <a:gd name="T12" fmla="*/ 207 w 260"/>
                <a:gd name="T13" fmla="*/ 224 h 224"/>
              </a:gdLst>
              <a:ahLst/>
              <a:cxnLst>
                <a:cxn ang="0">
                  <a:pos x="T0" y="T1"/>
                </a:cxn>
                <a:cxn ang="0">
                  <a:pos x="T2" y="T3"/>
                </a:cxn>
                <a:cxn ang="0">
                  <a:pos x="T4" y="T5"/>
                </a:cxn>
                <a:cxn ang="0">
                  <a:pos x="T6" y="T7"/>
                </a:cxn>
                <a:cxn ang="0">
                  <a:pos x="T8" y="T9"/>
                </a:cxn>
                <a:cxn ang="0">
                  <a:pos x="T10" y="T11"/>
                </a:cxn>
                <a:cxn ang="0">
                  <a:pos x="T12" y="T13"/>
                </a:cxn>
              </a:cxnLst>
              <a:rect l="0" t="0" r="r" b="b"/>
              <a:pathLst>
                <a:path w="260" h="224">
                  <a:moveTo>
                    <a:pt x="207" y="224"/>
                  </a:moveTo>
                  <a:cubicBezTo>
                    <a:pt x="239" y="201"/>
                    <a:pt x="260" y="165"/>
                    <a:pt x="260" y="124"/>
                  </a:cubicBezTo>
                  <a:cubicBezTo>
                    <a:pt x="260" y="56"/>
                    <a:pt x="202" y="0"/>
                    <a:pt x="130" y="0"/>
                  </a:cubicBezTo>
                  <a:cubicBezTo>
                    <a:pt x="58" y="0"/>
                    <a:pt x="0" y="56"/>
                    <a:pt x="0" y="124"/>
                  </a:cubicBezTo>
                  <a:cubicBezTo>
                    <a:pt x="0" y="164"/>
                    <a:pt x="20" y="200"/>
                    <a:pt x="51" y="223"/>
                  </a:cubicBezTo>
                  <a:cubicBezTo>
                    <a:pt x="75" y="213"/>
                    <a:pt x="101" y="207"/>
                    <a:pt x="128" y="207"/>
                  </a:cubicBezTo>
                  <a:cubicBezTo>
                    <a:pt x="156" y="207"/>
                    <a:pt x="183" y="213"/>
                    <a:pt x="207" y="224"/>
                  </a:cubicBezTo>
                  <a:close/>
                </a:path>
              </a:pathLst>
            </a:custGeom>
            <a:solidFill>
              <a:srgbClr val="EEF6F7"/>
            </a:solidFill>
            <a:ln>
              <a:noFill/>
            </a:ln>
          </p:spPr>
          <p:txBody>
            <a:bodyPr vert="horz" wrap="square" lIns="243824" tIns="121912" rIns="243824" bIns="121912" numCol="1" anchor="t" anchorCtr="0" compatLnSpc="1">
              <a:prstTxWarp prst="textNoShape">
                <a:avLst/>
              </a:prstTxWarp>
            </a:bodyPr>
            <a:lstStyle/>
            <a:p>
              <a:endParaRPr lang="en-US" sz="3200" dirty="0"/>
            </a:p>
          </p:txBody>
        </p:sp>
        <p:sp>
          <p:nvSpPr>
            <p:cNvPr id="13" name="Freeform 10">
              <a:extLst>
                <a:ext uri="{FF2B5EF4-FFF2-40B4-BE49-F238E27FC236}">
                  <a16:creationId xmlns:a16="http://schemas.microsoft.com/office/drawing/2014/main" id="{D1DAEA42-BF67-4B70-9C3B-CE4DEFB37837}"/>
                </a:ext>
              </a:extLst>
            </p:cNvPr>
            <p:cNvSpPr>
              <a:spLocks/>
            </p:cNvSpPr>
            <p:nvPr/>
          </p:nvSpPr>
          <p:spPr bwMode="auto">
            <a:xfrm>
              <a:off x="9588191" y="5712266"/>
              <a:ext cx="1320714" cy="347111"/>
            </a:xfrm>
            <a:custGeom>
              <a:avLst/>
              <a:gdLst>
                <a:gd name="T0" fmla="*/ 156 w 156"/>
                <a:gd name="T1" fmla="*/ 17 h 41"/>
                <a:gd name="T2" fmla="*/ 77 w 156"/>
                <a:gd name="T3" fmla="*/ 0 h 41"/>
                <a:gd name="T4" fmla="*/ 0 w 156"/>
                <a:gd name="T5" fmla="*/ 16 h 41"/>
                <a:gd name="T6" fmla="*/ 79 w 156"/>
                <a:gd name="T7" fmla="*/ 41 h 41"/>
                <a:gd name="T8" fmla="*/ 156 w 156"/>
                <a:gd name="T9" fmla="*/ 17 h 41"/>
              </a:gdLst>
              <a:ahLst/>
              <a:cxnLst>
                <a:cxn ang="0">
                  <a:pos x="T0" y="T1"/>
                </a:cxn>
                <a:cxn ang="0">
                  <a:pos x="T2" y="T3"/>
                </a:cxn>
                <a:cxn ang="0">
                  <a:pos x="T4" y="T5"/>
                </a:cxn>
                <a:cxn ang="0">
                  <a:pos x="T6" y="T7"/>
                </a:cxn>
                <a:cxn ang="0">
                  <a:pos x="T8" y="T9"/>
                </a:cxn>
              </a:cxnLst>
              <a:rect l="0" t="0" r="r" b="b"/>
              <a:pathLst>
                <a:path w="156" h="41">
                  <a:moveTo>
                    <a:pt x="156" y="17"/>
                  </a:moveTo>
                  <a:cubicBezTo>
                    <a:pt x="132" y="6"/>
                    <a:pt x="105" y="0"/>
                    <a:pt x="77" y="0"/>
                  </a:cubicBezTo>
                  <a:cubicBezTo>
                    <a:pt x="50" y="0"/>
                    <a:pt x="24" y="6"/>
                    <a:pt x="0" y="16"/>
                  </a:cubicBezTo>
                  <a:cubicBezTo>
                    <a:pt x="22" y="32"/>
                    <a:pt x="49" y="41"/>
                    <a:pt x="79" y="41"/>
                  </a:cubicBezTo>
                  <a:cubicBezTo>
                    <a:pt x="108" y="41"/>
                    <a:pt x="135" y="32"/>
                    <a:pt x="156" y="17"/>
                  </a:cubicBezTo>
                  <a:close/>
                </a:path>
              </a:pathLst>
            </a:custGeom>
            <a:solidFill>
              <a:srgbClr val="007585"/>
            </a:solidFill>
            <a:ln>
              <a:noFill/>
            </a:ln>
          </p:spPr>
          <p:txBody>
            <a:bodyPr vert="horz" wrap="square" lIns="243824" tIns="121912" rIns="243824" bIns="121912" numCol="1" anchor="t" anchorCtr="0" compatLnSpc="1">
              <a:prstTxWarp prst="textNoShape">
                <a:avLst/>
              </a:prstTxWarp>
            </a:bodyPr>
            <a:lstStyle/>
            <a:p>
              <a:endParaRPr lang="en-US" sz="3200" dirty="0"/>
            </a:p>
          </p:txBody>
        </p:sp>
        <p:pic>
          <p:nvPicPr>
            <p:cNvPr id="68" name="Picture 67">
              <a:extLst>
                <a:ext uri="{FF2B5EF4-FFF2-40B4-BE49-F238E27FC236}">
                  <a16:creationId xmlns:a16="http://schemas.microsoft.com/office/drawing/2014/main" id="{0A21CA7E-EBB7-411B-B76C-5DA082B47D23}"/>
                </a:ext>
              </a:extLst>
            </p:cNvPr>
            <p:cNvPicPr>
              <a:picLocks noChangeAspect="1"/>
            </p:cNvPicPr>
            <p:nvPr/>
          </p:nvPicPr>
          <p:blipFill>
            <a:blip r:embed="rId2" cstate="email">
              <a:extLst>
                <a:ext uri="{28A0092B-C50C-407E-A947-70E740481C1C}">
                  <a14:useLocalDpi xmlns:a14="http://schemas.microsoft.com/office/drawing/2010/main" val="0"/>
                </a:ext>
              </a:extLst>
            </a:blip>
            <a:srcRect/>
            <a:stretch/>
          </p:blipFill>
          <p:spPr>
            <a:xfrm>
              <a:off x="9793969" y="4389041"/>
              <a:ext cx="1045250" cy="1045250"/>
            </a:xfrm>
            <a:prstGeom prst="rect">
              <a:avLst/>
            </a:prstGeom>
          </p:spPr>
        </p:pic>
      </p:grpSp>
      <p:grpSp>
        <p:nvGrpSpPr>
          <p:cNvPr id="45" name="Group 44">
            <a:extLst>
              <a:ext uri="{FF2B5EF4-FFF2-40B4-BE49-F238E27FC236}">
                <a16:creationId xmlns:a16="http://schemas.microsoft.com/office/drawing/2014/main" id="{F9D98DD4-FC7B-E312-6221-DB23BE69E4A2}"/>
              </a:ext>
            </a:extLst>
          </p:cNvPr>
          <p:cNvGrpSpPr/>
          <p:nvPr/>
        </p:nvGrpSpPr>
        <p:grpSpPr>
          <a:xfrm rot="305965">
            <a:off x="8293069" y="4557590"/>
            <a:ext cx="2201190" cy="2091131"/>
            <a:chOff x="7073755" y="5178901"/>
            <a:chExt cx="2201190" cy="2091131"/>
          </a:xfrm>
        </p:grpSpPr>
        <p:sp>
          <p:nvSpPr>
            <p:cNvPr id="14" name="Freeform 11">
              <a:extLst>
                <a:ext uri="{FF2B5EF4-FFF2-40B4-BE49-F238E27FC236}">
                  <a16:creationId xmlns:a16="http://schemas.microsoft.com/office/drawing/2014/main" id="{432B4458-44E0-49FA-AE2D-E3901B701FC8}"/>
                </a:ext>
              </a:extLst>
            </p:cNvPr>
            <p:cNvSpPr>
              <a:spLocks/>
            </p:cNvSpPr>
            <p:nvPr/>
          </p:nvSpPr>
          <p:spPr bwMode="auto">
            <a:xfrm>
              <a:off x="7073755" y="5178901"/>
              <a:ext cx="2184258" cy="2091131"/>
            </a:xfrm>
            <a:custGeom>
              <a:avLst/>
              <a:gdLst>
                <a:gd name="T0" fmla="*/ 258 w 258"/>
                <a:gd name="T1" fmla="*/ 101 h 247"/>
                <a:gd name="T2" fmla="*/ 130 w 258"/>
                <a:gd name="T3" fmla="*/ 0 h 247"/>
                <a:gd name="T4" fmla="*/ 0 w 258"/>
                <a:gd name="T5" fmla="*/ 123 h 247"/>
                <a:gd name="T6" fmla="*/ 130 w 258"/>
                <a:gd name="T7" fmla="*/ 247 h 247"/>
                <a:gd name="T8" fmla="*/ 178 w 258"/>
                <a:gd name="T9" fmla="*/ 239 h 247"/>
                <a:gd name="T10" fmla="*/ 258 w 258"/>
                <a:gd name="T11" fmla="*/ 101 h 247"/>
              </a:gdLst>
              <a:ahLst/>
              <a:cxnLst>
                <a:cxn ang="0">
                  <a:pos x="T0" y="T1"/>
                </a:cxn>
                <a:cxn ang="0">
                  <a:pos x="T2" y="T3"/>
                </a:cxn>
                <a:cxn ang="0">
                  <a:pos x="T4" y="T5"/>
                </a:cxn>
                <a:cxn ang="0">
                  <a:pos x="T6" y="T7"/>
                </a:cxn>
                <a:cxn ang="0">
                  <a:pos x="T8" y="T9"/>
                </a:cxn>
                <a:cxn ang="0">
                  <a:pos x="T10" y="T11"/>
                </a:cxn>
              </a:cxnLst>
              <a:rect l="0" t="0" r="r" b="b"/>
              <a:pathLst>
                <a:path w="258" h="247">
                  <a:moveTo>
                    <a:pt x="258" y="101"/>
                  </a:moveTo>
                  <a:cubicBezTo>
                    <a:pt x="247" y="43"/>
                    <a:pt x="194" y="0"/>
                    <a:pt x="130" y="0"/>
                  </a:cubicBezTo>
                  <a:cubicBezTo>
                    <a:pt x="58" y="0"/>
                    <a:pt x="0" y="55"/>
                    <a:pt x="0" y="123"/>
                  </a:cubicBezTo>
                  <a:cubicBezTo>
                    <a:pt x="0" y="192"/>
                    <a:pt x="58" y="247"/>
                    <a:pt x="130" y="247"/>
                  </a:cubicBezTo>
                  <a:cubicBezTo>
                    <a:pt x="147" y="247"/>
                    <a:pt x="163" y="244"/>
                    <a:pt x="178" y="239"/>
                  </a:cubicBezTo>
                  <a:cubicBezTo>
                    <a:pt x="184" y="182"/>
                    <a:pt x="214" y="133"/>
                    <a:pt x="258" y="101"/>
                  </a:cubicBezTo>
                  <a:close/>
                </a:path>
              </a:pathLst>
            </a:custGeom>
            <a:solidFill>
              <a:srgbClr val="EEF6F7"/>
            </a:solidFill>
            <a:ln>
              <a:noFill/>
            </a:ln>
          </p:spPr>
          <p:txBody>
            <a:bodyPr vert="horz" wrap="square" lIns="243824" tIns="121912" rIns="243824" bIns="121912" numCol="1" anchor="t" anchorCtr="0" compatLnSpc="1">
              <a:prstTxWarp prst="textNoShape">
                <a:avLst/>
              </a:prstTxWarp>
            </a:bodyPr>
            <a:lstStyle/>
            <a:p>
              <a:endParaRPr lang="en-US" sz="3200" dirty="0"/>
            </a:p>
          </p:txBody>
        </p:sp>
        <p:sp>
          <p:nvSpPr>
            <p:cNvPr id="15" name="Freeform 12">
              <a:extLst>
                <a:ext uri="{FF2B5EF4-FFF2-40B4-BE49-F238E27FC236}">
                  <a16:creationId xmlns:a16="http://schemas.microsoft.com/office/drawing/2014/main" id="{8A8A0DB6-E03F-4656-AF6F-764388DE603B}"/>
                </a:ext>
              </a:extLst>
            </p:cNvPr>
            <p:cNvSpPr>
              <a:spLocks/>
            </p:cNvSpPr>
            <p:nvPr/>
          </p:nvSpPr>
          <p:spPr bwMode="auto">
            <a:xfrm>
              <a:off x="8580724" y="6033977"/>
              <a:ext cx="694221" cy="1168324"/>
            </a:xfrm>
            <a:custGeom>
              <a:avLst/>
              <a:gdLst>
                <a:gd name="T0" fmla="*/ 82 w 82"/>
                <a:gd name="T1" fmla="*/ 22 h 138"/>
                <a:gd name="T2" fmla="*/ 80 w 82"/>
                <a:gd name="T3" fmla="*/ 0 h 138"/>
                <a:gd name="T4" fmla="*/ 0 w 82"/>
                <a:gd name="T5" fmla="*/ 138 h 138"/>
                <a:gd name="T6" fmla="*/ 82 w 82"/>
                <a:gd name="T7" fmla="*/ 22 h 138"/>
              </a:gdLst>
              <a:ahLst/>
              <a:cxnLst>
                <a:cxn ang="0">
                  <a:pos x="T0" y="T1"/>
                </a:cxn>
                <a:cxn ang="0">
                  <a:pos x="T2" y="T3"/>
                </a:cxn>
                <a:cxn ang="0">
                  <a:pos x="T4" y="T5"/>
                </a:cxn>
                <a:cxn ang="0">
                  <a:pos x="T6" y="T7"/>
                </a:cxn>
              </a:cxnLst>
              <a:rect l="0" t="0" r="r" b="b"/>
              <a:pathLst>
                <a:path w="82" h="138">
                  <a:moveTo>
                    <a:pt x="82" y="22"/>
                  </a:moveTo>
                  <a:cubicBezTo>
                    <a:pt x="82" y="15"/>
                    <a:pt x="81" y="7"/>
                    <a:pt x="80" y="0"/>
                  </a:cubicBezTo>
                  <a:cubicBezTo>
                    <a:pt x="36" y="32"/>
                    <a:pt x="6" y="81"/>
                    <a:pt x="0" y="138"/>
                  </a:cubicBezTo>
                  <a:cubicBezTo>
                    <a:pt x="48" y="120"/>
                    <a:pt x="82" y="75"/>
                    <a:pt x="82" y="22"/>
                  </a:cubicBezTo>
                  <a:close/>
                </a:path>
              </a:pathLst>
            </a:custGeom>
            <a:solidFill>
              <a:srgbClr val="5D6D78"/>
            </a:solidFill>
            <a:ln>
              <a:noFill/>
            </a:ln>
          </p:spPr>
          <p:txBody>
            <a:bodyPr vert="horz" wrap="square" lIns="243824" tIns="121912" rIns="243824" bIns="121912" numCol="1" anchor="t" anchorCtr="0" compatLnSpc="1">
              <a:prstTxWarp prst="textNoShape">
                <a:avLst/>
              </a:prstTxWarp>
            </a:bodyPr>
            <a:lstStyle/>
            <a:p>
              <a:endParaRPr lang="en-US" sz="3200" dirty="0"/>
            </a:p>
          </p:txBody>
        </p:sp>
        <p:pic>
          <p:nvPicPr>
            <p:cNvPr id="69" name="Picture 68">
              <a:extLst>
                <a:ext uri="{FF2B5EF4-FFF2-40B4-BE49-F238E27FC236}">
                  <a16:creationId xmlns:a16="http://schemas.microsoft.com/office/drawing/2014/main" id="{9A678E4F-0F44-41C2-9D7A-D31AAB6A2F1B}"/>
                </a:ext>
              </a:extLst>
            </p:cNvPr>
            <p:cNvPicPr>
              <a:picLocks noChangeAspect="1"/>
            </p:cNvPicPr>
            <p:nvPr/>
          </p:nvPicPr>
          <p:blipFill>
            <a:blip r:embed="rId3" cstate="email">
              <a:extLst>
                <a:ext uri="{28A0092B-C50C-407E-A947-70E740481C1C}">
                  <a14:useLocalDpi xmlns:a14="http://schemas.microsoft.com/office/drawing/2010/main" val="0"/>
                </a:ext>
              </a:extLst>
            </a:blip>
            <a:srcRect/>
            <a:stretch/>
          </p:blipFill>
          <p:spPr>
            <a:xfrm>
              <a:off x="7655321" y="5517977"/>
              <a:ext cx="1064441" cy="1064441"/>
            </a:xfrm>
            <a:prstGeom prst="rect">
              <a:avLst/>
            </a:prstGeom>
          </p:spPr>
        </p:pic>
      </p:grpSp>
      <p:grpSp>
        <p:nvGrpSpPr>
          <p:cNvPr id="46" name="Group 45">
            <a:extLst>
              <a:ext uri="{FF2B5EF4-FFF2-40B4-BE49-F238E27FC236}">
                <a16:creationId xmlns:a16="http://schemas.microsoft.com/office/drawing/2014/main" id="{32D99B95-52B7-711E-2293-8191F6C24235}"/>
              </a:ext>
            </a:extLst>
          </p:cNvPr>
          <p:cNvGrpSpPr/>
          <p:nvPr/>
        </p:nvGrpSpPr>
        <p:grpSpPr>
          <a:xfrm rot="854416">
            <a:off x="7852653" y="6842329"/>
            <a:ext cx="2201189" cy="2099597"/>
            <a:chOff x="7039892" y="7532480"/>
            <a:chExt cx="2201189" cy="2099597"/>
          </a:xfrm>
        </p:grpSpPr>
        <p:sp>
          <p:nvSpPr>
            <p:cNvPr id="16" name="Freeform 13">
              <a:extLst>
                <a:ext uri="{FF2B5EF4-FFF2-40B4-BE49-F238E27FC236}">
                  <a16:creationId xmlns:a16="http://schemas.microsoft.com/office/drawing/2014/main" id="{CAA8356F-7B9B-4DB9-BFCC-FC8A9E0A1886}"/>
                </a:ext>
              </a:extLst>
            </p:cNvPr>
            <p:cNvSpPr>
              <a:spLocks/>
            </p:cNvSpPr>
            <p:nvPr/>
          </p:nvSpPr>
          <p:spPr bwMode="auto">
            <a:xfrm>
              <a:off x="7039892" y="7532480"/>
              <a:ext cx="2192724" cy="2099597"/>
            </a:xfrm>
            <a:custGeom>
              <a:avLst/>
              <a:gdLst>
                <a:gd name="T0" fmla="*/ 182 w 259"/>
                <a:gd name="T1" fmla="*/ 11 h 248"/>
                <a:gd name="T2" fmla="*/ 130 w 259"/>
                <a:gd name="T3" fmla="*/ 0 h 248"/>
                <a:gd name="T4" fmla="*/ 0 w 259"/>
                <a:gd name="T5" fmla="*/ 124 h 248"/>
                <a:gd name="T6" fmla="*/ 130 w 259"/>
                <a:gd name="T7" fmla="*/ 248 h 248"/>
                <a:gd name="T8" fmla="*/ 259 w 259"/>
                <a:gd name="T9" fmla="*/ 141 h 248"/>
                <a:gd name="T10" fmla="*/ 182 w 259"/>
                <a:gd name="T11" fmla="*/ 11 h 248"/>
              </a:gdLst>
              <a:ahLst/>
              <a:cxnLst>
                <a:cxn ang="0">
                  <a:pos x="T0" y="T1"/>
                </a:cxn>
                <a:cxn ang="0">
                  <a:pos x="T2" y="T3"/>
                </a:cxn>
                <a:cxn ang="0">
                  <a:pos x="T4" y="T5"/>
                </a:cxn>
                <a:cxn ang="0">
                  <a:pos x="T6" y="T7"/>
                </a:cxn>
                <a:cxn ang="0">
                  <a:pos x="T8" y="T9"/>
                </a:cxn>
                <a:cxn ang="0">
                  <a:pos x="T10" y="T11"/>
                </a:cxn>
              </a:cxnLst>
              <a:rect l="0" t="0" r="r" b="b"/>
              <a:pathLst>
                <a:path w="259" h="248">
                  <a:moveTo>
                    <a:pt x="182" y="11"/>
                  </a:moveTo>
                  <a:cubicBezTo>
                    <a:pt x="166" y="4"/>
                    <a:pt x="149" y="0"/>
                    <a:pt x="130" y="0"/>
                  </a:cubicBezTo>
                  <a:cubicBezTo>
                    <a:pt x="58" y="0"/>
                    <a:pt x="0" y="56"/>
                    <a:pt x="0" y="124"/>
                  </a:cubicBezTo>
                  <a:cubicBezTo>
                    <a:pt x="0" y="193"/>
                    <a:pt x="58" y="248"/>
                    <a:pt x="130" y="248"/>
                  </a:cubicBezTo>
                  <a:cubicBezTo>
                    <a:pt x="196" y="248"/>
                    <a:pt x="250" y="201"/>
                    <a:pt x="259" y="141"/>
                  </a:cubicBezTo>
                  <a:cubicBezTo>
                    <a:pt x="218" y="110"/>
                    <a:pt x="190" y="64"/>
                    <a:pt x="182" y="11"/>
                  </a:cubicBezTo>
                  <a:close/>
                </a:path>
              </a:pathLst>
            </a:custGeom>
            <a:solidFill>
              <a:srgbClr val="EEF6F7"/>
            </a:solidFill>
            <a:ln>
              <a:noFill/>
            </a:ln>
          </p:spPr>
          <p:txBody>
            <a:bodyPr vert="horz" wrap="square" lIns="243824" tIns="121912" rIns="243824" bIns="121912" numCol="1" anchor="t" anchorCtr="0" compatLnSpc="1">
              <a:prstTxWarp prst="textNoShape">
                <a:avLst/>
              </a:prstTxWarp>
            </a:bodyPr>
            <a:lstStyle/>
            <a:p>
              <a:endParaRPr lang="en-US" sz="3200" dirty="0"/>
            </a:p>
          </p:txBody>
        </p:sp>
        <p:sp>
          <p:nvSpPr>
            <p:cNvPr id="41" name="Freeform 14">
              <a:extLst>
                <a:ext uri="{FF2B5EF4-FFF2-40B4-BE49-F238E27FC236}">
                  <a16:creationId xmlns:a16="http://schemas.microsoft.com/office/drawing/2014/main" id="{5AC793F3-0FA6-4531-8504-0B1B7BC7118E}"/>
                </a:ext>
              </a:extLst>
            </p:cNvPr>
            <p:cNvSpPr>
              <a:spLocks/>
            </p:cNvSpPr>
            <p:nvPr/>
          </p:nvSpPr>
          <p:spPr bwMode="auto">
            <a:xfrm>
              <a:off x="8580724" y="7625607"/>
              <a:ext cx="660357" cy="1100595"/>
            </a:xfrm>
            <a:custGeom>
              <a:avLst/>
              <a:gdLst>
                <a:gd name="T0" fmla="*/ 0 w 78"/>
                <a:gd name="T1" fmla="*/ 0 h 130"/>
                <a:gd name="T2" fmla="*/ 77 w 78"/>
                <a:gd name="T3" fmla="*/ 130 h 130"/>
                <a:gd name="T4" fmla="*/ 78 w 78"/>
                <a:gd name="T5" fmla="*/ 113 h 130"/>
                <a:gd name="T6" fmla="*/ 0 w 78"/>
                <a:gd name="T7" fmla="*/ 0 h 130"/>
              </a:gdLst>
              <a:ahLst/>
              <a:cxnLst>
                <a:cxn ang="0">
                  <a:pos x="T0" y="T1"/>
                </a:cxn>
                <a:cxn ang="0">
                  <a:pos x="T2" y="T3"/>
                </a:cxn>
                <a:cxn ang="0">
                  <a:pos x="T4" y="T5"/>
                </a:cxn>
                <a:cxn ang="0">
                  <a:pos x="T6" y="T7"/>
                </a:cxn>
              </a:cxnLst>
              <a:rect l="0" t="0" r="r" b="b"/>
              <a:pathLst>
                <a:path w="78" h="130">
                  <a:moveTo>
                    <a:pt x="0" y="0"/>
                  </a:moveTo>
                  <a:cubicBezTo>
                    <a:pt x="8" y="53"/>
                    <a:pt x="36" y="99"/>
                    <a:pt x="77" y="130"/>
                  </a:cubicBezTo>
                  <a:cubicBezTo>
                    <a:pt x="77" y="124"/>
                    <a:pt x="78" y="119"/>
                    <a:pt x="78" y="113"/>
                  </a:cubicBezTo>
                  <a:cubicBezTo>
                    <a:pt x="78" y="63"/>
                    <a:pt x="46" y="19"/>
                    <a:pt x="0" y="0"/>
                  </a:cubicBezTo>
                  <a:close/>
                </a:path>
              </a:pathLst>
            </a:custGeom>
            <a:solidFill>
              <a:srgbClr val="007585"/>
            </a:solidFill>
            <a:ln>
              <a:noFill/>
            </a:ln>
          </p:spPr>
          <p:txBody>
            <a:bodyPr vert="horz" wrap="square" lIns="243824" tIns="121912" rIns="243824" bIns="121912" numCol="1" anchor="t" anchorCtr="0" compatLnSpc="1">
              <a:prstTxWarp prst="textNoShape">
                <a:avLst/>
              </a:prstTxWarp>
            </a:bodyPr>
            <a:lstStyle/>
            <a:p>
              <a:endParaRPr lang="en-US" sz="3200" dirty="0"/>
            </a:p>
          </p:txBody>
        </p:sp>
        <p:pic>
          <p:nvPicPr>
            <p:cNvPr id="70" name="Picture 69">
              <a:extLst>
                <a:ext uri="{FF2B5EF4-FFF2-40B4-BE49-F238E27FC236}">
                  <a16:creationId xmlns:a16="http://schemas.microsoft.com/office/drawing/2014/main" id="{9052A6C2-5074-4BD4-BCCB-EA169E473455}"/>
                </a:ext>
              </a:extLst>
            </p:cNvPr>
            <p:cNvPicPr>
              <a:picLocks noChangeAspect="1"/>
            </p:cNvPicPr>
            <p:nvPr/>
          </p:nvPicPr>
          <p:blipFill>
            <a:blip r:embed="rId4" cstate="email">
              <a:extLst>
                <a:ext uri="{28A0092B-C50C-407E-A947-70E740481C1C}">
                  <a14:useLocalDpi xmlns:a14="http://schemas.microsoft.com/office/drawing/2010/main" val="0"/>
                </a:ext>
              </a:extLst>
            </a:blip>
            <a:srcRect/>
            <a:stretch/>
          </p:blipFill>
          <p:spPr>
            <a:xfrm>
              <a:off x="7475914" y="7976567"/>
              <a:ext cx="1243848" cy="1243848"/>
            </a:xfrm>
            <a:prstGeom prst="rect">
              <a:avLst/>
            </a:prstGeom>
          </p:spPr>
        </p:pic>
      </p:grpSp>
      <p:grpSp>
        <p:nvGrpSpPr>
          <p:cNvPr id="49" name="Group 48">
            <a:extLst>
              <a:ext uri="{FF2B5EF4-FFF2-40B4-BE49-F238E27FC236}">
                <a16:creationId xmlns:a16="http://schemas.microsoft.com/office/drawing/2014/main" id="{CC61B854-1946-EB1F-EB4B-89C7994BC570}"/>
              </a:ext>
            </a:extLst>
          </p:cNvPr>
          <p:cNvGrpSpPr/>
          <p:nvPr/>
        </p:nvGrpSpPr>
        <p:grpSpPr>
          <a:xfrm rot="1996059">
            <a:off x="9220936" y="8740726"/>
            <a:ext cx="2201190" cy="2078404"/>
            <a:chOff x="9094466" y="8735817"/>
            <a:chExt cx="2201190" cy="2078404"/>
          </a:xfrm>
        </p:grpSpPr>
        <p:sp>
          <p:nvSpPr>
            <p:cNvPr id="10" name="Freeform 7">
              <a:extLst>
                <a:ext uri="{FF2B5EF4-FFF2-40B4-BE49-F238E27FC236}">
                  <a16:creationId xmlns:a16="http://schemas.microsoft.com/office/drawing/2014/main" id="{1577F295-4B32-4F31-B1CC-3003989A1379}"/>
                </a:ext>
              </a:extLst>
            </p:cNvPr>
            <p:cNvSpPr>
              <a:spLocks/>
            </p:cNvSpPr>
            <p:nvPr/>
          </p:nvSpPr>
          <p:spPr bwMode="auto">
            <a:xfrm>
              <a:off x="9094466" y="8951676"/>
              <a:ext cx="2201190" cy="1862545"/>
            </a:xfrm>
            <a:custGeom>
              <a:avLst/>
              <a:gdLst>
                <a:gd name="T0" fmla="*/ 48 w 260"/>
                <a:gd name="T1" fmla="*/ 0 h 220"/>
                <a:gd name="T2" fmla="*/ 0 w 260"/>
                <a:gd name="T3" fmla="*/ 96 h 220"/>
                <a:gd name="T4" fmla="*/ 130 w 260"/>
                <a:gd name="T5" fmla="*/ 220 h 220"/>
                <a:gd name="T6" fmla="*/ 260 w 260"/>
                <a:gd name="T7" fmla="*/ 96 h 220"/>
                <a:gd name="T8" fmla="*/ 215 w 260"/>
                <a:gd name="T9" fmla="*/ 2 h 220"/>
                <a:gd name="T10" fmla="*/ 134 w 260"/>
                <a:gd name="T11" fmla="*/ 20 h 220"/>
                <a:gd name="T12" fmla="*/ 48 w 260"/>
                <a:gd name="T13" fmla="*/ 0 h 220"/>
              </a:gdLst>
              <a:ahLst/>
              <a:cxnLst>
                <a:cxn ang="0">
                  <a:pos x="T0" y="T1"/>
                </a:cxn>
                <a:cxn ang="0">
                  <a:pos x="T2" y="T3"/>
                </a:cxn>
                <a:cxn ang="0">
                  <a:pos x="T4" y="T5"/>
                </a:cxn>
                <a:cxn ang="0">
                  <a:pos x="T6" y="T7"/>
                </a:cxn>
                <a:cxn ang="0">
                  <a:pos x="T8" y="T9"/>
                </a:cxn>
                <a:cxn ang="0">
                  <a:pos x="T10" y="T11"/>
                </a:cxn>
                <a:cxn ang="0">
                  <a:pos x="T12" y="T13"/>
                </a:cxn>
              </a:cxnLst>
              <a:rect l="0" t="0" r="r" b="b"/>
              <a:pathLst>
                <a:path w="260" h="220">
                  <a:moveTo>
                    <a:pt x="48" y="0"/>
                  </a:moveTo>
                  <a:cubicBezTo>
                    <a:pt x="18" y="23"/>
                    <a:pt x="0" y="57"/>
                    <a:pt x="0" y="96"/>
                  </a:cubicBezTo>
                  <a:cubicBezTo>
                    <a:pt x="0" y="164"/>
                    <a:pt x="58" y="220"/>
                    <a:pt x="130" y="220"/>
                  </a:cubicBezTo>
                  <a:cubicBezTo>
                    <a:pt x="201" y="220"/>
                    <a:pt x="260" y="164"/>
                    <a:pt x="260" y="96"/>
                  </a:cubicBezTo>
                  <a:cubicBezTo>
                    <a:pt x="260" y="58"/>
                    <a:pt x="242" y="25"/>
                    <a:pt x="215" y="2"/>
                  </a:cubicBezTo>
                  <a:cubicBezTo>
                    <a:pt x="190" y="13"/>
                    <a:pt x="163" y="20"/>
                    <a:pt x="134" y="20"/>
                  </a:cubicBezTo>
                  <a:cubicBezTo>
                    <a:pt x="103" y="20"/>
                    <a:pt x="74" y="13"/>
                    <a:pt x="48" y="0"/>
                  </a:cubicBezTo>
                  <a:close/>
                </a:path>
              </a:pathLst>
            </a:custGeom>
            <a:solidFill>
              <a:srgbClr val="EEF6F7"/>
            </a:solidFill>
            <a:ln>
              <a:noFill/>
            </a:ln>
          </p:spPr>
          <p:txBody>
            <a:bodyPr vert="horz" wrap="square" lIns="243824" tIns="121912" rIns="243824" bIns="121912" numCol="1" anchor="t" anchorCtr="0" compatLnSpc="1">
              <a:prstTxWarp prst="textNoShape">
                <a:avLst/>
              </a:prstTxWarp>
            </a:bodyPr>
            <a:lstStyle/>
            <a:p>
              <a:endParaRPr lang="en-US" sz="3200" dirty="0"/>
            </a:p>
          </p:txBody>
        </p:sp>
        <p:grpSp>
          <p:nvGrpSpPr>
            <p:cNvPr id="47" name="Group 46">
              <a:extLst>
                <a:ext uri="{FF2B5EF4-FFF2-40B4-BE49-F238E27FC236}">
                  <a16:creationId xmlns:a16="http://schemas.microsoft.com/office/drawing/2014/main" id="{E344CFB3-130B-14DE-199B-44481F4C743E}"/>
                </a:ext>
              </a:extLst>
            </p:cNvPr>
            <p:cNvGrpSpPr/>
            <p:nvPr/>
          </p:nvGrpSpPr>
          <p:grpSpPr>
            <a:xfrm>
              <a:off x="9494126" y="8735817"/>
              <a:ext cx="1413841" cy="1638389"/>
              <a:chOff x="9511998" y="8699798"/>
              <a:chExt cx="1413841" cy="1638389"/>
            </a:xfrm>
          </p:grpSpPr>
          <p:sp>
            <p:nvSpPr>
              <p:cNvPr id="11" name="Freeform 8">
                <a:extLst>
                  <a:ext uri="{FF2B5EF4-FFF2-40B4-BE49-F238E27FC236}">
                    <a16:creationId xmlns:a16="http://schemas.microsoft.com/office/drawing/2014/main" id="{6A946C68-4320-40F6-9E1F-191315CFCE9D}"/>
                  </a:ext>
                </a:extLst>
              </p:cNvPr>
              <p:cNvSpPr>
                <a:spLocks/>
              </p:cNvSpPr>
              <p:nvPr/>
            </p:nvSpPr>
            <p:spPr bwMode="auto">
              <a:xfrm>
                <a:off x="9511998" y="8699798"/>
                <a:ext cx="1413841" cy="406374"/>
              </a:xfrm>
              <a:custGeom>
                <a:avLst/>
                <a:gdLst>
                  <a:gd name="T0" fmla="*/ 0 w 167"/>
                  <a:gd name="T1" fmla="*/ 28 h 48"/>
                  <a:gd name="T2" fmla="*/ 86 w 167"/>
                  <a:gd name="T3" fmla="*/ 48 h 48"/>
                  <a:gd name="T4" fmla="*/ 167 w 167"/>
                  <a:gd name="T5" fmla="*/ 30 h 48"/>
                  <a:gd name="T6" fmla="*/ 82 w 167"/>
                  <a:gd name="T7" fmla="*/ 0 h 48"/>
                  <a:gd name="T8" fmla="*/ 0 w 167"/>
                  <a:gd name="T9" fmla="*/ 28 h 48"/>
                </a:gdLst>
                <a:ahLst/>
                <a:cxnLst>
                  <a:cxn ang="0">
                    <a:pos x="T0" y="T1"/>
                  </a:cxn>
                  <a:cxn ang="0">
                    <a:pos x="T2" y="T3"/>
                  </a:cxn>
                  <a:cxn ang="0">
                    <a:pos x="T4" y="T5"/>
                  </a:cxn>
                  <a:cxn ang="0">
                    <a:pos x="T6" y="T7"/>
                  </a:cxn>
                  <a:cxn ang="0">
                    <a:pos x="T8" y="T9"/>
                  </a:cxn>
                </a:cxnLst>
                <a:rect l="0" t="0" r="r" b="b"/>
                <a:pathLst>
                  <a:path w="167" h="48">
                    <a:moveTo>
                      <a:pt x="0" y="28"/>
                    </a:moveTo>
                    <a:cubicBezTo>
                      <a:pt x="26" y="41"/>
                      <a:pt x="55" y="48"/>
                      <a:pt x="86" y="48"/>
                    </a:cubicBezTo>
                    <a:cubicBezTo>
                      <a:pt x="115" y="48"/>
                      <a:pt x="142" y="41"/>
                      <a:pt x="167" y="30"/>
                    </a:cubicBezTo>
                    <a:cubicBezTo>
                      <a:pt x="144" y="11"/>
                      <a:pt x="114" y="0"/>
                      <a:pt x="82" y="0"/>
                    </a:cubicBezTo>
                    <a:cubicBezTo>
                      <a:pt x="51" y="0"/>
                      <a:pt x="22" y="10"/>
                      <a:pt x="0" y="28"/>
                    </a:cubicBezTo>
                    <a:close/>
                  </a:path>
                </a:pathLst>
              </a:custGeom>
              <a:solidFill>
                <a:srgbClr val="5D6D78"/>
              </a:solidFill>
              <a:ln>
                <a:noFill/>
              </a:ln>
            </p:spPr>
            <p:txBody>
              <a:bodyPr vert="horz" wrap="square" lIns="243824" tIns="121912" rIns="243824" bIns="121912" numCol="1" anchor="t" anchorCtr="0" compatLnSpc="1">
                <a:prstTxWarp prst="textNoShape">
                  <a:avLst/>
                </a:prstTxWarp>
              </a:bodyPr>
              <a:lstStyle/>
              <a:p>
                <a:endParaRPr lang="en-US" sz="3200" dirty="0"/>
              </a:p>
            </p:txBody>
          </p:sp>
          <p:pic>
            <p:nvPicPr>
              <p:cNvPr id="71" name="Picture 70">
                <a:extLst>
                  <a:ext uri="{FF2B5EF4-FFF2-40B4-BE49-F238E27FC236}">
                    <a16:creationId xmlns:a16="http://schemas.microsoft.com/office/drawing/2014/main" id="{F66B7D00-63CB-4436-BB89-6947A01E83CA}"/>
                  </a:ext>
                </a:extLst>
              </p:cNvPr>
              <p:cNvPicPr>
                <a:picLocks noChangeAspect="1"/>
              </p:cNvPicPr>
              <p:nvPr/>
            </p:nvPicPr>
            <p:blipFill>
              <a:blip r:embed="rId5" cstate="email">
                <a:extLst>
                  <a:ext uri="{28A0092B-C50C-407E-A947-70E740481C1C}">
                    <a14:useLocalDpi xmlns:a14="http://schemas.microsoft.com/office/drawing/2010/main" val="0"/>
                  </a:ext>
                </a:extLst>
              </a:blip>
              <a:srcRect/>
              <a:stretch/>
            </p:blipFill>
            <p:spPr>
              <a:xfrm>
                <a:off x="9729585" y="9347435"/>
                <a:ext cx="990752" cy="990752"/>
              </a:xfrm>
              <a:prstGeom prst="rect">
                <a:avLst/>
              </a:prstGeom>
            </p:spPr>
          </p:pic>
        </p:grpSp>
      </p:grpSp>
      <p:grpSp>
        <p:nvGrpSpPr>
          <p:cNvPr id="48" name="Group 47">
            <a:extLst>
              <a:ext uri="{FF2B5EF4-FFF2-40B4-BE49-F238E27FC236}">
                <a16:creationId xmlns:a16="http://schemas.microsoft.com/office/drawing/2014/main" id="{95FAA1B0-51EF-FB9F-91B4-D056F756EEB2}"/>
              </a:ext>
            </a:extLst>
          </p:cNvPr>
          <p:cNvGrpSpPr/>
          <p:nvPr/>
        </p:nvGrpSpPr>
        <p:grpSpPr>
          <a:xfrm rot="20177851">
            <a:off x="11661706" y="8888306"/>
            <a:ext cx="2201190" cy="2088758"/>
            <a:chOff x="11625357" y="8759063"/>
            <a:chExt cx="2201190" cy="2088758"/>
          </a:xfrm>
        </p:grpSpPr>
        <p:sp>
          <p:nvSpPr>
            <p:cNvPr id="19" name="Freeform 17">
              <a:extLst>
                <a:ext uri="{FF2B5EF4-FFF2-40B4-BE49-F238E27FC236}">
                  <a16:creationId xmlns:a16="http://schemas.microsoft.com/office/drawing/2014/main" id="{0347A15E-38DF-4AFE-B4B6-83FA177C30B2}"/>
                </a:ext>
              </a:extLst>
            </p:cNvPr>
            <p:cNvSpPr>
              <a:spLocks/>
            </p:cNvSpPr>
            <p:nvPr/>
          </p:nvSpPr>
          <p:spPr bwMode="auto">
            <a:xfrm>
              <a:off x="11625357" y="8951411"/>
              <a:ext cx="2201190" cy="1896410"/>
            </a:xfrm>
            <a:custGeom>
              <a:avLst/>
              <a:gdLst>
                <a:gd name="T0" fmla="*/ 52 w 260"/>
                <a:gd name="T1" fmla="*/ 0 h 224"/>
                <a:gd name="T2" fmla="*/ 0 w 260"/>
                <a:gd name="T3" fmla="*/ 100 h 224"/>
                <a:gd name="T4" fmla="*/ 130 w 260"/>
                <a:gd name="T5" fmla="*/ 224 h 224"/>
                <a:gd name="T6" fmla="*/ 260 w 260"/>
                <a:gd name="T7" fmla="*/ 100 h 224"/>
                <a:gd name="T8" fmla="*/ 209 w 260"/>
                <a:gd name="T9" fmla="*/ 2 h 224"/>
                <a:gd name="T10" fmla="*/ 132 w 260"/>
                <a:gd name="T11" fmla="*/ 17 h 224"/>
                <a:gd name="T12" fmla="*/ 52 w 260"/>
                <a:gd name="T13" fmla="*/ 0 h 224"/>
              </a:gdLst>
              <a:ahLst/>
              <a:cxnLst>
                <a:cxn ang="0">
                  <a:pos x="T0" y="T1"/>
                </a:cxn>
                <a:cxn ang="0">
                  <a:pos x="T2" y="T3"/>
                </a:cxn>
                <a:cxn ang="0">
                  <a:pos x="T4" y="T5"/>
                </a:cxn>
                <a:cxn ang="0">
                  <a:pos x="T6" y="T7"/>
                </a:cxn>
                <a:cxn ang="0">
                  <a:pos x="T8" y="T9"/>
                </a:cxn>
                <a:cxn ang="0">
                  <a:pos x="T10" y="T11"/>
                </a:cxn>
                <a:cxn ang="0">
                  <a:pos x="T12" y="T13"/>
                </a:cxn>
              </a:cxnLst>
              <a:rect l="0" t="0" r="r" b="b"/>
              <a:pathLst>
                <a:path w="260" h="224">
                  <a:moveTo>
                    <a:pt x="52" y="0"/>
                  </a:moveTo>
                  <a:cubicBezTo>
                    <a:pt x="20" y="23"/>
                    <a:pt x="0" y="59"/>
                    <a:pt x="0" y="100"/>
                  </a:cubicBezTo>
                  <a:cubicBezTo>
                    <a:pt x="0" y="168"/>
                    <a:pt x="58" y="224"/>
                    <a:pt x="130" y="224"/>
                  </a:cubicBezTo>
                  <a:cubicBezTo>
                    <a:pt x="201" y="224"/>
                    <a:pt x="260" y="168"/>
                    <a:pt x="260" y="100"/>
                  </a:cubicBezTo>
                  <a:cubicBezTo>
                    <a:pt x="260" y="60"/>
                    <a:pt x="240" y="25"/>
                    <a:pt x="209" y="2"/>
                  </a:cubicBezTo>
                  <a:cubicBezTo>
                    <a:pt x="186" y="12"/>
                    <a:pt x="160" y="17"/>
                    <a:pt x="132" y="17"/>
                  </a:cubicBezTo>
                  <a:cubicBezTo>
                    <a:pt x="104" y="17"/>
                    <a:pt x="77" y="11"/>
                    <a:pt x="52" y="0"/>
                  </a:cubicBezTo>
                  <a:close/>
                </a:path>
              </a:pathLst>
            </a:custGeom>
            <a:solidFill>
              <a:srgbClr val="EEF6F7"/>
            </a:solidFill>
            <a:ln>
              <a:noFill/>
            </a:ln>
          </p:spPr>
          <p:txBody>
            <a:bodyPr vert="horz" wrap="square" lIns="243824" tIns="121912" rIns="243824" bIns="121912" numCol="1" anchor="t" anchorCtr="0" compatLnSpc="1">
              <a:prstTxWarp prst="textNoShape">
                <a:avLst/>
              </a:prstTxWarp>
            </a:bodyPr>
            <a:lstStyle/>
            <a:p>
              <a:endParaRPr lang="en-US" sz="3200" dirty="0"/>
            </a:p>
          </p:txBody>
        </p:sp>
        <p:sp>
          <p:nvSpPr>
            <p:cNvPr id="20" name="Freeform 18">
              <a:extLst>
                <a:ext uri="{FF2B5EF4-FFF2-40B4-BE49-F238E27FC236}">
                  <a16:creationId xmlns:a16="http://schemas.microsoft.com/office/drawing/2014/main" id="{5F958C1F-3551-46C4-8912-F5D9E212C515}"/>
                </a:ext>
              </a:extLst>
            </p:cNvPr>
            <p:cNvSpPr>
              <a:spLocks/>
            </p:cNvSpPr>
            <p:nvPr/>
          </p:nvSpPr>
          <p:spPr bwMode="auto">
            <a:xfrm>
              <a:off x="12068765" y="8759063"/>
              <a:ext cx="1329180" cy="347111"/>
            </a:xfrm>
            <a:custGeom>
              <a:avLst/>
              <a:gdLst>
                <a:gd name="T0" fmla="*/ 0 w 157"/>
                <a:gd name="T1" fmla="*/ 24 h 41"/>
                <a:gd name="T2" fmla="*/ 80 w 157"/>
                <a:gd name="T3" fmla="*/ 41 h 41"/>
                <a:gd name="T4" fmla="*/ 157 w 157"/>
                <a:gd name="T5" fmla="*/ 26 h 41"/>
                <a:gd name="T6" fmla="*/ 78 w 157"/>
                <a:gd name="T7" fmla="*/ 0 h 41"/>
                <a:gd name="T8" fmla="*/ 0 w 157"/>
                <a:gd name="T9" fmla="*/ 24 h 41"/>
              </a:gdLst>
              <a:ahLst/>
              <a:cxnLst>
                <a:cxn ang="0">
                  <a:pos x="T0" y="T1"/>
                </a:cxn>
                <a:cxn ang="0">
                  <a:pos x="T2" y="T3"/>
                </a:cxn>
                <a:cxn ang="0">
                  <a:pos x="T4" y="T5"/>
                </a:cxn>
                <a:cxn ang="0">
                  <a:pos x="T6" y="T7"/>
                </a:cxn>
                <a:cxn ang="0">
                  <a:pos x="T8" y="T9"/>
                </a:cxn>
              </a:cxnLst>
              <a:rect l="0" t="0" r="r" b="b"/>
              <a:pathLst>
                <a:path w="157" h="41">
                  <a:moveTo>
                    <a:pt x="0" y="24"/>
                  </a:moveTo>
                  <a:cubicBezTo>
                    <a:pt x="25" y="35"/>
                    <a:pt x="52" y="41"/>
                    <a:pt x="80" y="41"/>
                  </a:cubicBezTo>
                  <a:cubicBezTo>
                    <a:pt x="108" y="41"/>
                    <a:pt x="134" y="36"/>
                    <a:pt x="157" y="26"/>
                  </a:cubicBezTo>
                  <a:cubicBezTo>
                    <a:pt x="135" y="10"/>
                    <a:pt x="108" y="0"/>
                    <a:pt x="78" y="0"/>
                  </a:cubicBezTo>
                  <a:cubicBezTo>
                    <a:pt x="49" y="0"/>
                    <a:pt x="22" y="9"/>
                    <a:pt x="0" y="24"/>
                  </a:cubicBezTo>
                  <a:close/>
                </a:path>
              </a:pathLst>
            </a:custGeom>
            <a:solidFill>
              <a:srgbClr val="007585"/>
            </a:solidFill>
            <a:ln>
              <a:noFill/>
            </a:ln>
          </p:spPr>
          <p:txBody>
            <a:bodyPr vert="horz" wrap="square" lIns="243824" tIns="121912" rIns="243824" bIns="121912" numCol="1" anchor="t" anchorCtr="0" compatLnSpc="1">
              <a:prstTxWarp prst="textNoShape">
                <a:avLst/>
              </a:prstTxWarp>
            </a:bodyPr>
            <a:lstStyle/>
            <a:p>
              <a:endParaRPr lang="en-US" sz="3200" dirty="0"/>
            </a:p>
          </p:txBody>
        </p:sp>
        <p:pic>
          <p:nvPicPr>
            <p:cNvPr id="72" name="Picture 71">
              <a:extLst>
                <a:ext uri="{FF2B5EF4-FFF2-40B4-BE49-F238E27FC236}">
                  <a16:creationId xmlns:a16="http://schemas.microsoft.com/office/drawing/2014/main" id="{2D00366C-3551-4AEB-89DE-76F45F61AEBF}"/>
                </a:ext>
              </a:extLst>
            </p:cNvPr>
            <p:cNvPicPr>
              <a:picLocks noChangeAspect="1"/>
            </p:cNvPicPr>
            <p:nvPr/>
          </p:nvPicPr>
          <p:blipFill>
            <a:blip r:embed="rId6" cstate="email">
              <a:extLst>
                <a:ext uri="{28A0092B-C50C-407E-A947-70E740481C1C}">
                  <a14:useLocalDpi xmlns:a14="http://schemas.microsoft.com/office/drawing/2010/main" val="0"/>
                </a:ext>
              </a:extLst>
            </a:blip>
            <a:srcRect/>
            <a:stretch/>
          </p:blipFill>
          <p:spPr>
            <a:xfrm>
              <a:off x="12188523" y="9347435"/>
              <a:ext cx="1070976" cy="1070976"/>
            </a:xfrm>
            <a:prstGeom prst="rect">
              <a:avLst/>
            </a:prstGeom>
          </p:spPr>
        </p:pic>
      </p:grpSp>
      <p:grpSp>
        <p:nvGrpSpPr>
          <p:cNvPr id="43" name="Group 42">
            <a:extLst>
              <a:ext uri="{FF2B5EF4-FFF2-40B4-BE49-F238E27FC236}">
                <a16:creationId xmlns:a16="http://schemas.microsoft.com/office/drawing/2014/main" id="{BDAE9114-7C51-AAF5-6EE4-47C93A816A00}"/>
              </a:ext>
            </a:extLst>
          </p:cNvPr>
          <p:cNvGrpSpPr/>
          <p:nvPr/>
        </p:nvGrpSpPr>
        <p:grpSpPr>
          <a:xfrm rot="21114143">
            <a:off x="13185094" y="6895987"/>
            <a:ext cx="2410316" cy="2360377"/>
            <a:chOff x="19050651" y="4382000"/>
            <a:chExt cx="2175792" cy="2099597"/>
          </a:xfrm>
        </p:grpSpPr>
        <p:sp>
          <p:nvSpPr>
            <p:cNvPr id="21" name="Freeform 19">
              <a:extLst>
                <a:ext uri="{FF2B5EF4-FFF2-40B4-BE49-F238E27FC236}">
                  <a16:creationId xmlns:a16="http://schemas.microsoft.com/office/drawing/2014/main" id="{BCD641DA-CD51-493A-B346-A4D1158FBA74}"/>
                </a:ext>
              </a:extLst>
            </p:cNvPr>
            <p:cNvSpPr>
              <a:spLocks/>
            </p:cNvSpPr>
            <p:nvPr/>
          </p:nvSpPr>
          <p:spPr bwMode="auto">
            <a:xfrm>
              <a:off x="19050651" y="4382000"/>
              <a:ext cx="2175792" cy="2099597"/>
            </a:xfrm>
            <a:custGeom>
              <a:avLst/>
              <a:gdLst>
                <a:gd name="T0" fmla="*/ 128 w 257"/>
                <a:gd name="T1" fmla="*/ 0 h 248"/>
                <a:gd name="T2" fmla="*/ 81 w 257"/>
                <a:gd name="T3" fmla="*/ 8 h 248"/>
                <a:gd name="T4" fmla="*/ 0 w 257"/>
                <a:gd name="T5" fmla="*/ 147 h 248"/>
                <a:gd name="T6" fmla="*/ 128 w 257"/>
                <a:gd name="T7" fmla="*/ 248 h 248"/>
                <a:gd name="T8" fmla="*/ 257 w 257"/>
                <a:gd name="T9" fmla="*/ 124 h 248"/>
                <a:gd name="T10" fmla="*/ 128 w 257"/>
                <a:gd name="T11" fmla="*/ 0 h 248"/>
              </a:gdLst>
              <a:ahLst/>
              <a:cxnLst>
                <a:cxn ang="0">
                  <a:pos x="T0" y="T1"/>
                </a:cxn>
                <a:cxn ang="0">
                  <a:pos x="T2" y="T3"/>
                </a:cxn>
                <a:cxn ang="0">
                  <a:pos x="T4" y="T5"/>
                </a:cxn>
                <a:cxn ang="0">
                  <a:pos x="T6" y="T7"/>
                </a:cxn>
                <a:cxn ang="0">
                  <a:pos x="T8" y="T9"/>
                </a:cxn>
                <a:cxn ang="0">
                  <a:pos x="T10" y="T11"/>
                </a:cxn>
              </a:cxnLst>
              <a:rect l="0" t="0" r="r" b="b"/>
              <a:pathLst>
                <a:path w="257" h="248">
                  <a:moveTo>
                    <a:pt x="128" y="0"/>
                  </a:moveTo>
                  <a:cubicBezTo>
                    <a:pt x="111" y="0"/>
                    <a:pt x="95" y="3"/>
                    <a:pt x="81" y="8"/>
                  </a:cubicBezTo>
                  <a:cubicBezTo>
                    <a:pt x="75" y="65"/>
                    <a:pt x="44" y="115"/>
                    <a:pt x="0" y="147"/>
                  </a:cubicBezTo>
                  <a:cubicBezTo>
                    <a:pt x="11" y="204"/>
                    <a:pt x="64" y="248"/>
                    <a:pt x="128" y="248"/>
                  </a:cubicBezTo>
                  <a:cubicBezTo>
                    <a:pt x="199" y="248"/>
                    <a:pt x="257" y="192"/>
                    <a:pt x="257" y="124"/>
                  </a:cubicBezTo>
                  <a:cubicBezTo>
                    <a:pt x="257" y="55"/>
                    <a:pt x="199" y="0"/>
                    <a:pt x="128" y="0"/>
                  </a:cubicBezTo>
                  <a:close/>
                </a:path>
              </a:pathLst>
            </a:custGeom>
            <a:solidFill>
              <a:srgbClr val="EEF6F7"/>
            </a:solidFill>
            <a:ln>
              <a:noFill/>
            </a:ln>
          </p:spPr>
          <p:txBody>
            <a:bodyPr vert="horz" wrap="square" lIns="243824" tIns="121912" rIns="243824" bIns="121912" numCol="1" anchor="t" anchorCtr="0" compatLnSpc="1">
              <a:prstTxWarp prst="textNoShape">
                <a:avLst/>
              </a:prstTxWarp>
            </a:bodyPr>
            <a:lstStyle/>
            <a:p>
              <a:endParaRPr lang="en-US" sz="3200" dirty="0"/>
            </a:p>
          </p:txBody>
        </p:sp>
        <p:grpSp>
          <p:nvGrpSpPr>
            <p:cNvPr id="42" name="Group 41">
              <a:extLst>
                <a:ext uri="{FF2B5EF4-FFF2-40B4-BE49-F238E27FC236}">
                  <a16:creationId xmlns:a16="http://schemas.microsoft.com/office/drawing/2014/main" id="{7D0416DE-9049-3522-0342-59FC0A1600F1}"/>
                </a:ext>
              </a:extLst>
            </p:cNvPr>
            <p:cNvGrpSpPr/>
            <p:nvPr/>
          </p:nvGrpSpPr>
          <p:grpSpPr>
            <a:xfrm>
              <a:off x="19106553" y="4486495"/>
              <a:ext cx="1700928" cy="1543497"/>
              <a:chOff x="13711191" y="7515549"/>
              <a:chExt cx="1700928" cy="1543497"/>
            </a:xfrm>
          </p:grpSpPr>
          <p:sp>
            <p:nvSpPr>
              <p:cNvPr id="22" name="Freeform 20">
                <a:extLst>
                  <a:ext uri="{FF2B5EF4-FFF2-40B4-BE49-F238E27FC236}">
                    <a16:creationId xmlns:a16="http://schemas.microsoft.com/office/drawing/2014/main" id="{30AEBCC5-AC93-431E-BC59-EFFB1F1AEE6E}"/>
                  </a:ext>
                </a:extLst>
              </p:cNvPr>
              <p:cNvSpPr>
                <a:spLocks/>
              </p:cNvSpPr>
              <p:nvPr/>
            </p:nvSpPr>
            <p:spPr bwMode="auto">
              <a:xfrm>
                <a:off x="13711191" y="7515549"/>
                <a:ext cx="702688" cy="1176790"/>
              </a:xfrm>
              <a:custGeom>
                <a:avLst/>
                <a:gdLst>
                  <a:gd name="T0" fmla="*/ 83 w 83"/>
                  <a:gd name="T1" fmla="*/ 0 h 139"/>
                  <a:gd name="T2" fmla="*/ 0 w 83"/>
                  <a:gd name="T3" fmla="*/ 116 h 139"/>
                  <a:gd name="T4" fmla="*/ 2 w 83"/>
                  <a:gd name="T5" fmla="*/ 139 h 139"/>
                  <a:gd name="T6" fmla="*/ 83 w 83"/>
                  <a:gd name="T7" fmla="*/ 0 h 139"/>
                </a:gdLst>
                <a:ahLst/>
                <a:cxnLst>
                  <a:cxn ang="0">
                    <a:pos x="T0" y="T1"/>
                  </a:cxn>
                  <a:cxn ang="0">
                    <a:pos x="T2" y="T3"/>
                  </a:cxn>
                  <a:cxn ang="0">
                    <a:pos x="T4" y="T5"/>
                  </a:cxn>
                  <a:cxn ang="0">
                    <a:pos x="T6" y="T7"/>
                  </a:cxn>
                </a:cxnLst>
                <a:rect l="0" t="0" r="r" b="b"/>
                <a:pathLst>
                  <a:path w="83" h="139">
                    <a:moveTo>
                      <a:pt x="83" y="0"/>
                    </a:moveTo>
                    <a:cubicBezTo>
                      <a:pt x="34" y="18"/>
                      <a:pt x="0" y="63"/>
                      <a:pt x="0" y="116"/>
                    </a:cubicBezTo>
                    <a:cubicBezTo>
                      <a:pt x="0" y="124"/>
                      <a:pt x="1" y="131"/>
                      <a:pt x="2" y="139"/>
                    </a:cubicBezTo>
                    <a:cubicBezTo>
                      <a:pt x="46" y="107"/>
                      <a:pt x="77" y="57"/>
                      <a:pt x="83" y="0"/>
                    </a:cubicBezTo>
                    <a:close/>
                  </a:path>
                </a:pathLst>
              </a:custGeom>
              <a:solidFill>
                <a:srgbClr val="5D6D78"/>
              </a:solidFill>
              <a:ln>
                <a:noFill/>
              </a:ln>
            </p:spPr>
            <p:txBody>
              <a:bodyPr vert="horz" wrap="square" lIns="243824" tIns="121912" rIns="243824" bIns="121912" numCol="1" anchor="t" anchorCtr="0" compatLnSpc="1">
                <a:prstTxWarp prst="textNoShape">
                  <a:avLst/>
                </a:prstTxWarp>
              </a:bodyPr>
              <a:lstStyle/>
              <a:p>
                <a:endParaRPr lang="en-US" sz="3200" dirty="0"/>
              </a:p>
            </p:txBody>
          </p:sp>
          <p:pic>
            <p:nvPicPr>
              <p:cNvPr id="73" name="Picture 72">
                <a:extLst>
                  <a:ext uri="{FF2B5EF4-FFF2-40B4-BE49-F238E27FC236}">
                    <a16:creationId xmlns:a16="http://schemas.microsoft.com/office/drawing/2014/main" id="{BCB475EE-9A5A-4465-B533-31490870355A}"/>
                  </a:ext>
                </a:extLst>
              </p:cNvPr>
              <p:cNvPicPr>
                <a:picLocks noChangeAspect="1"/>
              </p:cNvPicPr>
              <p:nvPr/>
            </p:nvPicPr>
            <p:blipFill>
              <a:blip r:embed="rId7" cstate="email">
                <a:extLst>
                  <a:ext uri="{28A0092B-C50C-407E-A947-70E740481C1C}">
                    <a14:useLocalDpi xmlns:a14="http://schemas.microsoft.com/office/drawing/2010/main" val="0"/>
                  </a:ext>
                </a:extLst>
              </a:blip>
              <a:srcRect/>
              <a:stretch/>
            </p:blipFill>
            <p:spPr>
              <a:xfrm>
                <a:off x="14329640" y="7976567"/>
                <a:ext cx="1082479" cy="1082479"/>
              </a:xfrm>
              <a:prstGeom prst="rect">
                <a:avLst/>
              </a:prstGeom>
            </p:spPr>
          </p:pic>
        </p:grpSp>
      </p:grpSp>
      <p:grpSp>
        <p:nvGrpSpPr>
          <p:cNvPr id="6" name="Group 5">
            <a:extLst>
              <a:ext uri="{FF2B5EF4-FFF2-40B4-BE49-F238E27FC236}">
                <a16:creationId xmlns:a16="http://schemas.microsoft.com/office/drawing/2014/main" id="{15D0FD03-C9CD-A887-2A41-D1478F1546FE}"/>
              </a:ext>
            </a:extLst>
          </p:cNvPr>
          <p:cNvGrpSpPr/>
          <p:nvPr/>
        </p:nvGrpSpPr>
        <p:grpSpPr>
          <a:xfrm rot="21236457">
            <a:off x="12935004" y="4550007"/>
            <a:ext cx="2192724" cy="2099597"/>
            <a:chOff x="13745054" y="5085772"/>
            <a:chExt cx="2192724" cy="2099597"/>
          </a:xfrm>
        </p:grpSpPr>
        <p:sp>
          <p:nvSpPr>
            <p:cNvPr id="23" name="Freeform 21">
              <a:extLst>
                <a:ext uri="{FF2B5EF4-FFF2-40B4-BE49-F238E27FC236}">
                  <a16:creationId xmlns:a16="http://schemas.microsoft.com/office/drawing/2014/main" id="{04DDDF9A-71A8-4F59-AEC9-D184A50B7FAF}"/>
                </a:ext>
              </a:extLst>
            </p:cNvPr>
            <p:cNvSpPr>
              <a:spLocks/>
            </p:cNvSpPr>
            <p:nvPr/>
          </p:nvSpPr>
          <p:spPr bwMode="auto">
            <a:xfrm>
              <a:off x="13753520" y="5085772"/>
              <a:ext cx="2184258" cy="2099597"/>
            </a:xfrm>
            <a:custGeom>
              <a:avLst/>
              <a:gdLst>
                <a:gd name="T0" fmla="*/ 77 w 258"/>
                <a:gd name="T1" fmla="*/ 238 h 248"/>
                <a:gd name="T2" fmla="*/ 128 w 258"/>
                <a:gd name="T3" fmla="*/ 248 h 248"/>
                <a:gd name="T4" fmla="*/ 258 w 258"/>
                <a:gd name="T5" fmla="*/ 124 h 248"/>
                <a:gd name="T6" fmla="*/ 128 w 258"/>
                <a:gd name="T7" fmla="*/ 0 h 248"/>
                <a:gd name="T8" fmla="*/ 0 w 258"/>
                <a:gd name="T9" fmla="*/ 107 h 248"/>
                <a:gd name="T10" fmla="*/ 77 w 258"/>
                <a:gd name="T11" fmla="*/ 238 h 248"/>
              </a:gdLst>
              <a:ahLst/>
              <a:cxnLst>
                <a:cxn ang="0">
                  <a:pos x="T0" y="T1"/>
                </a:cxn>
                <a:cxn ang="0">
                  <a:pos x="T2" y="T3"/>
                </a:cxn>
                <a:cxn ang="0">
                  <a:pos x="T4" y="T5"/>
                </a:cxn>
                <a:cxn ang="0">
                  <a:pos x="T6" y="T7"/>
                </a:cxn>
                <a:cxn ang="0">
                  <a:pos x="T8" y="T9"/>
                </a:cxn>
                <a:cxn ang="0">
                  <a:pos x="T10" y="T11"/>
                </a:cxn>
              </a:cxnLst>
              <a:rect l="0" t="0" r="r" b="b"/>
              <a:pathLst>
                <a:path w="258" h="248">
                  <a:moveTo>
                    <a:pt x="77" y="238"/>
                  </a:moveTo>
                  <a:cubicBezTo>
                    <a:pt x="93" y="244"/>
                    <a:pt x="110" y="248"/>
                    <a:pt x="128" y="248"/>
                  </a:cubicBezTo>
                  <a:cubicBezTo>
                    <a:pt x="200" y="248"/>
                    <a:pt x="258" y="192"/>
                    <a:pt x="258" y="124"/>
                  </a:cubicBezTo>
                  <a:cubicBezTo>
                    <a:pt x="258" y="55"/>
                    <a:pt x="200" y="0"/>
                    <a:pt x="128" y="0"/>
                  </a:cubicBezTo>
                  <a:cubicBezTo>
                    <a:pt x="62" y="0"/>
                    <a:pt x="8" y="46"/>
                    <a:pt x="0" y="107"/>
                  </a:cubicBezTo>
                  <a:cubicBezTo>
                    <a:pt x="41" y="138"/>
                    <a:pt x="69" y="184"/>
                    <a:pt x="77" y="238"/>
                  </a:cubicBezTo>
                  <a:close/>
                </a:path>
              </a:pathLst>
            </a:custGeom>
            <a:solidFill>
              <a:srgbClr val="EEF6F7"/>
            </a:solidFill>
            <a:ln>
              <a:noFill/>
            </a:ln>
          </p:spPr>
          <p:txBody>
            <a:bodyPr vert="horz" wrap="square" lIns="243824" tIns="121912" rIns="243824" bIns="121912" numCol="1" anchor="t" anchorCtr="0" compatLnSpc="1">
              <a:prstTxWarp prst="textNoShape">
                <a:avLst/>
              </a:prstTxWarp>
            </a:bodyPr>
            <a:lstStyle/>
            <a:p>
              <a:endParaRPr lang="en-US" sz="3200" dirty="0"/>
            </a:p>
          </p:txBody>
        </p:sp>
        <p:sp>
          <p:nvSpPr>
            <p:cNvPr id="24" name="Freeform 22">
              <a:extLst>
                <a:ext uri="{FF2B5EF4-FFF2-40B4-BE49-F238E27FC236}">
                  <a16:creationId xmlns:a16="http://schemas.microsoft.com/office/drawing/2014/main" id="{F868B3B6-989A-4D66-9255-E02FDE4F9193}"/>
                </a:ext>
              </a:extLst>
            </p:cNvPr>
            <p:cNvSpPr>
              <a:spLocks/>
            </p:cNvSpPr>
            <p:nvPr/>
          </p:nvSpPr>
          <p:spPr bwMode="auto">
            <a:xfrm>
              <a:off x="13745054" y="5991648"/>
              <a:ext cx="660357" cy="1109061"/>
            </a:xfrm>
            <a:custGeom>
              <a:avLst/>
              <a:gdLst>
                <a:gd name="T0" fmla="*/ 78 w 78"/>
                <a:gd name="T1" fmla="*/ 131 h 131"/>
                <a:gd name="T2" fmla="*/ 1 w 78"/>
                <a:gd name="T3" fmla="*/ 0 h 131"/>
                <a:gd name="T4" fmla="*/ 0 w 78"/>
                <a:gd name="T5" fmla="*/ 17 h 131"/>
                <a:gd name="T6" fmla="*/ 78 w 78"/>
                <a:gd name="T7" fmla="*/ 131 h 131"/>
              </a:gdLst>
              <a:ahLst/>
              <a:cxnLst>
                <a:cxn ang="0">
                  <a:pos x="T0" y="T1"/>
                </a:cxn>
                <a:cxn ang="0">
                  <a:pos x="T2" y="T3"/>
                </a:cxn>
                <a:cxn ang="0">
                  <a:pos x="T4" y="T5"/>
                </a:cxn>
                <a:cxn ang="0">
                  <a:pos x="T6" y="T7"/>
                </a:cxn>
              </a:cxnLst>
              <a:rect l="0" t="0" r="r" b="b"/>
              <a:pathLst>
                <a:path w="78" h="131">
                  <a:moveTo>
                    <a:pt x="78" y="131"/>
                  </a:moveTo>
                  <a:cubicBezTo>
                    <a:pt x="70" y="77"/>
                    <a:pt x="42" y="31"/>
                    <a:pt x="1" y="0"/>
                  </a:cubicBezTo>
                  <a:cubicBezTo>
                    <a:pt x="0" y="6"/>
                    <a:pt x="0" y="11"/>
                    <a:pt x="0" y="17"/>
                  </a:cubicBezTo>
                  <a:cubicBezTo>
                    <a:pt x="0" y="68"/>
                    <a:pt x="32" y="111"/>
                    <a:pt x="78" y="131"/>
                  </a:cubicBezTo>
                  <a:close/>
                </a:path>
              </a:pathLst>
            </a:custGeom>
            <a:solidFill>
              <a:srgbClr val="007585"/>
            </a:solidFill>
            <a:ln>
              <a:noFill/>
            </a:ln>
          </p:spPr>
          <p:txBody>
            <a:bodyPr vert="horz" wrap="square" lIns="243824" tIns="121912" rIns="243824" bIns="121912" numCol="1" anchor="t" anchorCtr="0" compatLnSpc="1">
              <a:prstTxWarp prst="textNoShape">
                <a:avLst/>
              </a:prstTxWarp>
            </a:bodyPr>
            <a:lstStyle/>
            <a:p>
              <a:endParaRPr lang="en-US" sz="3200" dirty="0"/>
            </a:p>
          </p:txBody>
        </p:sp>
        <p:pic>
          <p:nvPicPr>
            <p:cNvPr id="74" name="Picture 73">
              <a:extLst>
                <a:ext uri="{FF2B5EF4-FFF2-40B4-BE49-F238E27FC236}">
                  <a16:creationId xmlns:a16="http://schemas.microsoft.com/office/drawing/2014/main" id="{975A9BA6-CFD6-4996-B57C-9B6D46F2D5F2}"/>
                </a:ext>
              </a:extLst>
            </p:cNvPr>
            <p:cNvPicPr>
              <a:picLocks noChangeAspect="1"/>
            </p:cNvPicPr>
            <p:nvPr/>
          </p:nvPicPr>
          <p:blipFill>
            <a:blip r:embed="rId8" cstate="email">
              <a:extLst>
                <a:ext uri="{28A0092B-C50C-407E-A947-70E740481C1C}">
                  <a14:useLocalDpi xmlns:a14="http://schemas.microsoft.com/office/drawing/2010/main" val="0"/>
                </a:ext>
              </a:extLst>
            </a:blip>
            <a:srcRect/>
            <a:stretch/>
          </p:blipFill>
          <p:spPr>
            <a:xfrm>
              <a:off x="14353042" y="5529838"/>
              <a:ext cx="1059077" cy="1059077"/>
            </a:xfrm>
            <a:prstGeom prst="rect">
              <a:avLst/>
            </a:prstGeom>
          </p:spPr>
        </p:pic>
      </p:grpSp>
      <p:sp>
        <p:nvSpPr>
          <p:cNvPr id="76" name="Rectangle 75">
            <a:extLst>
              <a:ext uri="{FF2B5EF4-FFF2-40B4-BE49-F238E27FC236}">
                <a16:creationId xmlns:a16="http://schemas.microsoft.com/office/drawing/2014/main" id="{82CFAF40-ABA6-4A87-89B2-C5ADD3C707B6}"/>
              </a:ext>
            </a:extLst>
          </p:cNvPr>
          <p:cNvSpPr/>
          <p:nvPr/>
        </p:nvSpPr>
        <p:spPr>
          <a:xfrm>
            <a:off x="23116265" y="5055409"/>
            <a:ext cx="1266148" cy="3605182"/>
          </a:xfrm>
          <a:prstGeom prst="rect">
            <a:avLst/>
          </a:prstGeom>
          <a:solidFill>
            <a:srgbClr val="2628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b="0" i="0" dirty="0">
              <a:solidFill>
                <a:schemeClr val="tx2"/>
              </a:solidFill>
              <a:latin typeface="Helvetica Now Text" panose="020B0504030202020204" pitchFamily="34" charset="77"/>
            </a:endParaRPr>
          </a:p>
        </p:txBody>
      </p:sp>
      <p:pic>
        <p:nvPicPr>
          <p:cNvPr id="77" name="Picture 76">
            <a:hlinkClick r:id="rId9" action="ppaction://hlinksldjump"/>
            <a:extLst>
              <a:ext uri="{FF2B5EF4-FFF2-40B4-BE49-F238E27FC236}">
                <a16:creationId xmlns:a16="http://schemas.microsoft.com/office/drawing/2014/main" id="{DAA62A6E-9ECE-41C2-A170-3E98580F16B7}"/>
              </a:ext>
            </a:extLst>
          </p:cNvPr>
          <p:cNvPicPr>
            <a:picLocks noChangeAspect="1"/>
          </p:cNvPicPr>
          <p:nvPr/>
        </p:nvPicPr>
        <p:blipFill>
          <a:blip r:embed="rId10" cstate="email">
            <a:extLst>
              <a:ext uri="{28A0092B-C50C-407E-A947-70E740481C1C}">
                <a14:useLocalDpi xmlns:a14="http://schemas.microsoft.com/office/drawing/2010/main" val="0"/>
              </a:ext>
            </a:extLst>
          </a:blip>
          <a:srcRect/>
          <a:stretch/>
        </p:blipFill>
        <p:spPr>
          <a:xfrm>
            <a:off x="23355708" y="5300717"/>
            <a:ext cx="784898" cy="784898"/>
          </a:xfrm>
          <a:prstGeom prst="rect">
            <a:avLst/>
          </a:prstGeom>
        </p:spPr>
      </p:pic>
      <p:pic>
        <p:nvPicPr>
          <p:cNvPr id="78" name="Picture 77">
            <a:hlinkClick r:id="rId11" action="ppaction://hlinksldjump"/>
            <a:extLst>
              <a:ext uri="{FF2B5EF4-FFF2-40B4-BE49-F238E27FC236}">
                <a16:creationId xmlns:a16="http://schemas.microsoft.com/office/drawing/2014/main" id="{59305D26-F00D-4F63-8777-AC5091DA190C}"/>
              </a:ext>
            </a:extLst>
          </p:cNvPr>
          <p:cNvPicPr>
            <a:picLocks noChangeAspect="1"/>
          </p:cNvPicPr>
          <p:nvPr/>
        </p:nvPicPr>
        <p:blipFill>
          <a:blip r:embed="rId12" cstate="email">
            <a:extLst>
              <a:ext uri="{28A0092B-C50C-407E-A947-70E740481C1C}">
                <a14:useLocalDpi xmlns:a14="http://schemas.microsoft.com/office/drawing/2010/main" val="0"/>
              </a:ext>
            </a:extLst>
          </a:blip>
          <a:srcRect/>
          <a:stretch/>
        </p:blipFill>
        <p:spPr>
          <a:xfrm>
            <a:off x="23325203" y="6382942"/>
            <a:ext cx="883885" cy="883885"/>
          </a:xfrm>
          <a:prstGeom prst="rect">
            <a:avLst/>
          </a:prstGeom>
        </p:spPr>
      </p:pic>
      <p:pic>
        <p:nvPicPr>
          <p:cNvPr id="79" name="Picture 78">
            <a:hlinkClick r:id="rId13" action="ppaction://hlinksldjump"/>
            <a:extLst>
              <a:ext uri="{FF2B5EF4-FFF2-40B4-BE49-F238E27FC236}">
                <a16:creationId xmlns:a16="http://schemas.microsoft.com/office/drawing/2014/main" id="{B03B976D-9ECF-49BF-87FE-84B38352D4A9}"/>
              </a:ext>
            </a:extLst>
          </p:cNvPr>
          <p:cNvPicPr>
            <a:picLocks noChangeAspect="1"/>
          </p:cNvPicPr>
          <p:nvPr/>
        </p:nvPicPr>
        <p:blipFill>
          <a:blip r:embed="rId14" cstate="email">
            <a:extLst>
              <a:ext uri="{28A0092B-C50C-407E-A947-70E740481C1C}">
                <a14:useLocalDpi xmlns:a14="http://schemas.microsoft.com/office/drawing/2010/main" val="0"/>
              </a:ext>
            </a:extLst>
          </a:blip>
          <a:srcRect/>
          <a:stretch/>
        </p:blipFill>
        <p:spPr>
          <a:xfrm>
            <a:off x="23324875" y="7576123"/>
            <a:ext cx="884631" cy="884631"/>
          </a:xfrm>
          <a:prstGeom prst="rect">
            <a:avLst/>
          </a:prstGeom>
        </p:spPr>
      </p:pic>
      <p:cxnSp>
        <p:nvCxnSpPr>
          <p:cNvPr id="80" name="Straight Connector 79">
            <a:extLst>
              <a:ext uri="{FF2B5EF4-FFF2-40B4-BE49-F238E27FC236}">
                <a16:creationId xmlns:a16="http://schemas.microsoft.com/office/drawing/2014/main" id="{5C4614DE-75C3-4D78-95A3-71CB752F87C3}"/>
              </a:ext>
            </a:extLst>
          </p:cNvPr>
          <p:cNvCxnSpPr/>
          <p:nvPr/>
        </p:nvCxnSpPr>
        <p:spPr>
          <a:xfrm>
            <a:off x="23215276" y="6295965"/>
            <a:ext cx="1048357" cy="0"/>
          </a:xfrm>
          <a:prstGeom prst="line">
            <a:avLst/>
          </a:prstGeom>
          <a:ln w="25400">
            <a:solidFill>
              <a:srgbClr val="CDDBDE"/>
            </a:solidFill>
            <a:tailEnd type="none" w="lg" len="lg"/>
          </a:ln>
        </p:spPr>
        <p:style>
          <a:lnRef idx="1">
            <a:schemeClr val="accent1"/>
          </a:lnRef>
          <a:fillRef idx="0">
            <a:schemeClr val="accent1"/>
          </a:fillRef>
          <a:effectRef idx="0">
            <a:schemeClr val="accent1"/>
          </a:effectRef>
          <a:fontRef idx="minor">
            <a:schemeClr val="tx1"/>
          </a:fontRef>
        </p:style>
      </p:cxnSp>
      <p:cxnSp>
        <p:nvCxnSpPr>
          <p:cNvPr id="81" name="Straight Connector 80">
            <a:extLst>
              <a:ext uri="{FF2B5EF4-FFF2-40B4-BE49-F238E27FC236}">
                <a16:creationId xmlns:a16="http://schemas.microsoft.com/office/drawing/2014/main" id="{742711BE-C1DB-4911-90BE-4074DB3C869A}"/>
              </a:ext>
            </a:extLst>
          </p:cNvPr>
          <p:cNvCxnSpPr/>
          <p:nvPr/>
        </p:nvCxnSpPr>
        <p:spPr>
          <a:xfrm>
            <a:off x="23215276" y="7472455"/>
            <a:ext cx="1048357" cy="0"/>
          </a:xfrm>
          <a:prstGeom prst="line">
            <a:avLst/>
          </a:prstGeom>
          <a:ln w="25400">
            <a:solidFill>
              <a:srgbClr val="CDDBDE"/>
            </a:solidFill>
            <a:tailEnd type="none" w="lg" len="lg"/>
          </a:ln>
        </p:spPr>
        <p:style>
          <a:lnRef idx="1">
            <a:schemeClr val="accent1"/>
          </a:lnRef>
          <a:fillRef idx="0">
            <a:schemeClr val="accent1"/>
          </a:fillRef>
          <a:effectRef idx="0">
            <a:schemeClr val="accent1"/>
          </a:effectRef>
          <a:fontRef idx="minor">
            <a:schemeClr val="tx1"/>
          </a:fontRef>
        </p:style>
      </p:cxnSp>
      <p:sp>
        <p:nvSpPr>
          <p:cNvPr id="56" name="TextBox 55">
            <a:extLst>
              <a:ext uri="{FF2B5EF4-FFF2-40B4-BE49-F238E27FC236}">
                <a16:creationId xmlns:a16="http://schemas.microsoft.com/office/drawing/2014/main" id="{5FC7A671-B6F6-4E4B-8B0A-EEBC329DBE7C}"/>
              </a:ext>
            </a:extLst>
          </p:cNvPr>
          <p:cNvSpPr txBox="1"/>
          <p:nvPr/>
        </p:nvSpPr>
        <p:spPr>
          <a:xfrm>
            <a:off x="22696703" y="348547"/>
            <a:ext cx="922122" cy="565853"/>
          </a:xfrm>
          <a:prstGeom prst="rect">
            <a:avLst/>
          </a:prstGeom>
          <a:noFill/>
        </p:spPr>
        <p:txBody>
          <a:bodyPr wrap="square" lIns="0" tIns="0" rIns="0" bIns="0" rtlCol="0">
            <a:noAutofit/>
          </a:bodyPr>
          <a:lstStyle/>
          <a:p>
            <a:pPr marL="0" algn="l">
              <a:lnSpc>
                <a:spcPct val="117000"/>
              </a:lnSpc>
              <a:spcAft>
                <a:spcPts val="1000"/>
              </a:spcAft>
            </a:pPr>
            <a:r>
              <a:rPr lang="en-US" sz="3200" b="1" dirty="0">
                <a:solidFill>
                  <a:srgbClr val="EB0017"/>
                </a:solidFill>
                <a:latin typeface="Helvetica Now Text" panose="020B0504030202020204" pitchFamily="34" charset="77"/>
              </a:rPr>
              <a:t>GMC</a:t>
            </a:r>
            <a:endParaRPr lang="en-IN" sz="3200" b="1" dirty="0">
              <a:solidFill>
                <a:srgbClr val="EB0017"/>
              </a:solidFill>
              <a:latin typeface="Helvetica Now Text" panose="020B0504030202020204" pitchFamily="34" charset="77"/>
            </a:endParaRPr>
          </a:p>
        </p:txBody>
      </p:sp>
      <p:grpSp>
        <p:nvGrpSpPr>
          <p:cNvPr id="53" name="Group 52">
            <a:extLst>
              <a:ext uri="{FF2B5EF4-FFF2-40B4-BE49-F238E27FC236}">
                <a16:creationId xmlns:a16="http://schemas.microsoft.com/office/drawing/2014/main" id="{943A0D1B-1544-C6F3-9063-7BA47F760EE0}"/>
              </a:ext>
            </a:extLst>
          </p:cNvPr>
          <p:cNvGrpSpPr/>
          <p:nvPr/>
        </p:nvGrpSpPr>
        <p:grpSpPr>
          <a:xfrm>
            <a:off x="9420427" y="1837513"/>
            <a:ext cx="6481146" cy="1375254"/>
            <a:chOff x="2765490" y="3184102"/>
            <a:chExt cx="6481146" cy="1375254"/>
          </a:xfrm>
        </p:grpSpPr>
        <p:sp>
          <p:nvSpPr>
            <p:cNvPr id="54" name="TextBox 10">
              <a:extLst>
                <a:ext uri="{FF2B5EF4-FFF2-40B4-BE49-F238E27FC236}">
                  <a16:creationId xmlns:a16="http://schemas.microsoft.com/office/drawing/2014/main" id="{CD39DEC7-2250-05F5-28B5-B57BEF3970C9}"/>
                </a:ext>
              </a:extLst>
            </p:cNvPr>
            <p:cNvSpPr txBox="1"/>
            <p:nvPr/>
          </p:nvSpPr>
          <p:spPr bwMode="auto">
            <a:xfrm>
              <a:off x="2765490" y="3620316"/>
              <a:ext cx="6481146" cy="939040"/>
            </a:xfrm>
            <a:prstGeom prst="rect">
              <a:avLst/>
            </a:prstGeom>
            <a:noFill/>
            <a:effectLst/>
          </p:spPr>
          <p:txBody>
            <a:bodyPr wrap="square">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marL="0" lvl="1" defTabSz="1828709" latinLnBrk="0">
                <a:lnSpc>
                  <a:spcPct val="117000"/>
                </a:lnSpc>
                <a:spcAft>
                  <a:spcPts val="1000"/>
                </a:spcAft>
                <a:defRPr/>
              </a:pPr>
              <a:r>
                <a:rPr lang="en-US" altLang="ko-KR" sz="2400" dirty="0">
                  <a:latin typeface="Helvetica Now Text" panose="020B0504030202020204" pitchFamily="34" charset="77"/>
                </a:rPr>
                <a:t>Your policy is active from 15</a:t>
              </a:r>
              <a:r>
                <a:rPr lang="en-US" altLang="ko-KR" sz="2400" baseline="30000" dirty="0">
                  <a:latin typeface="Helvetica Now Text" panose="020B0504030202020204" pitchFamily="34" charset="77"/>
                </a:rPr>
                <a:t>th</a:t>
              </a:r>
              <a:r>
                <a:rPr lang="en-US" altLang="ko-KR" sz="2400" dirty="0">
                  <a:latin typeface="Helvetica Now Text" panose="020B0504030202020204" pitchFamily="34" charset="77"/>
                </a:rPr>
                <a:t> June 2025 till 14</a:t>
              </a:r>
              <a:r>
                <a:rPr lang="en-US" altLang="ko-KR" sz="2400" baseline="30000" dirty="0">
                  <a:latin typeface="Helvetica Now Text" panose="020B0504030202020204" pitchFamily="34" charset="77"/>
                </a:rPr>
                <a:t>th</a:t>
              </a:r>
              <a:r>
                <a:rPr lang="en-US" altLang="ko-KR" sz="2400" dirty="0">
                  <a:latin typeface="Helvetica Now Text" panose="020B0504030202020204" pitchFamily="34" charset="77"/>
                </a:rPr>
                <a:t> June 2026, 00:00 hrs.</a:t>
              </a:r>
            </a:p>
          </p:txBody>
        </p:sp>
        <p:sp>
          <p:nvSpPr>
            <p:cNvPr id="55" name="Rectangle: Rounded Corners 54">
              <a:extLst>
                <a:ext uri="{FF2B5EF4-FFF2-40B4-BE49-F238E27FC236}">
                  <a16:creationId xmlns:a16="http://schemas.microsoft.com/office/drawing/2014/main" id="{52D19843-58A6-0FC4-0F25-24D12626D0FC}"/>
                </a:ext>
              </a:extLst>
            </p:cNvPr>
            <p:cNvSpPr/>
            <p:nvPr/>
          </p:nvSpPr>
          <p:spPr>
            <a:xfrm>
              <a:off x="2768650" y="3184102"/>
              <a:ext cx="3670516" cy="680222"/>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1400"/>
                </a:spcAft>
              </a:pPr>
              <a:r>
                <a:rPr lang="en-US" sz="3000" b="1" dirty="0">
                  <a:solidFill>
                    <a:schemeClr val="tx1"/>
                  </a:solidFill>
                  <a:latin typeface="Helvetica Now Text" panose="020B0504030202020204" pitchFamily="34" charset="77"/>
                </a:rPr>
                <a:t>Policy Period</a:t>
              </a:r>
              <a:endParaRPr lang="en-IN" sz="3000" b="1" dirty="0">
                <a:solidFill>
                  <a:schemeClr val="tx1"/>
                </a:solidFill>
                <a:latin typeface="Helvetica Now Text" panose="020B0504030202020204" pitchFamily="34" charset="77"/>
              </a:endParaRPr>
            </a:p>
          </p:txBody>
        </p:sp>
      </p:grpSp>
      <p:grpSp>
        <p:nvGrpSpPr>
          <p:cNvPr id="57" name="Group 56">
            <a:extLst>
              <a:ext uri="{FF2B5EF4-FFF2-40B4-BE49-F238E27FC236}">
                <a16:creationId xmlns:a16="http://schemas.microsoft.com/office/drawing/2014/main" id="{0978C994-0C1A-80C1-C60A-581CCE4648D1}"/>
              </a:ext>
            </a:extLst>
          </p:cNvPr>
          <p:cNvGrpSpPr/>
          <p:nvPr/>
        </p:nvGrpSpPr>
        <p:grpSpPr>
          <a:xfrm>
            <a:off x="15289780" y="3218302"/>
            <a:ext cx="5992392" cy="1220892"/>
            <a:chOff x="15184053" y="2688628"/>
            <a:chExt cx="5992392" cy="1220892"/>
          </a:xfrm>
        </p:grpSpPr>
        <p:sp>
          <p:nvSpPr>
            <p:cNvPr id="58" name="TextBox 10">
              <a:extLst>
                <a:ext uri="{FF2B5EF4-FFF2-40B4-BE49-F238E27FC236}">
                  <a16:creationId xmlns:a16="http://schemas.microsoft.com/office/drawing/2014/main" id="{C9B38BDB-2499-AA96-BA64-01ADF7F83C40}"/>
                </a:ext>
              </a:extLst>
            </p:cNvPr>
            <p:cNvSpPr txBox="1"/>
            <p:nvPr/>
          </p:nvSpPr>
          <p:spPr bwMode="auto">
            <a:xfrm>
              <a:off x="15210231" y="3402586"/>
              <a:ext cx="5966214" cy="506934"/>
            </a:xfrm>
            <a:prstGeom prst="rect">
              <a:avLst/>
            </a:prstGeom>
            <a:noFill/>
            <a:effectLst/>
          </p:spPr>
          <p:txBody>
            <a:bodyPr wrap="square">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marL="0" lvl="1" defTabSz="1828709" latinLnBrk="0">
                <a:lnSpc>
                  <a:spcPct val="117000"/>
                </a:lnSpc>
                <a:spcAft>
                  <a:spcPts val="1000"/>
                </a:spcAft>
                <a:defRPr/>
              </a:pPr>
              <a:r>
                <a:rPr lang="en-US" altLang="ko-KR" sz="2400" dirty="0">
                  <a:latin typeface="Helvetica Now Text" panose="020B0504030202020204" pitchFamily="34" charset="77"/>
                </a:rPr>
                <a:t>Parents – Entry Age 90 years  </a:t>
              </a:r>
            </a:p>
          </p:txBody>
        </p:sp>
        <p:sp>
          <p:nvSpPr>
            <p:cNvPr id="59" name="Rectangle: Rounded Corners 58">
              <a:extLst>
                <a:ext uri="{FF2B5EF4-FFF2-40B4-BE49-F238E27FC236}">
                  <a16:creationId xmlns:a16="http://schemas.microsoft.com/office/drawing/2014/main" id="{E4810145-FB05-1ADE-7148-F7F7D1C98863}"/>
                </a:ext>
              </a:extLst>
            </p:cNvPr>
            <p:cNvSpPr/>
            <p:nvPr/>
          </p:nvSpPr>
          <p:spPr>
            <a:xfrm>
              <a:off x="15184053" y="2688628"/>
              <a:ext cx="3670516" cy="680222"/>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1400"/>
                </a:spcAft>
              </a:pPr>
              <a:r>
                <a:rPr lang="en-US" sz="3000" b="1" dirty="0">
                  <a:solidFill>
                    <a:schemeClr val="tx1"/>
                  </a:solidFill>
                  <a:latin typeface="Helvetica Now Text" panose="020B0504030202020204" pitchFamily="34" charset="77"/>
                </a:rPr>
                <a:t>Age Limit </a:t>
              </a:r>
            </a:p>
          </p:txBody>
        </p:sp>
      </p:grpSp>
      <p:grpSp>
        <p:nvGrpSpPr>
          <p:cNvPr id="60" name="Group 59">
            <a:extLst>
              <a:ext uri="{FF2B5EF4-FFF2-40B4-BE49-F238E27FC236}">
                <a16:creationId xmlns:a16="http://schemas.microsoft.com/office/drawing/2014/main" id="{07919415-896C-5B9F-CC94-827044B91571}"/>
              </a:ext>
            </a:extLst>
          </p:cNvPr>
          <p:cNvGrpSpPr/>
          <p:nvPr/>
        </p:nvGrpSpPr>
        <p:grpSpPr>
          <a:xfrm>
            <a:off x="15788695" y="6858000"/>
            <a:ext cx="6410523" cy="1082835"/>
            <a:chOff x="15684511" y="7620147"/>
            <a:chExt cx="6410523" cy="1082835"/>
          </a:xfrm>
        </p:grpSpPr>
        <p:sp>
          <p:nvSpPr>
            <p:cNvPr id="61" name="TextBox 10">
              <a:extLst>
                <a:ext uri="{FF2B5EF4-FFF2-40B4-BE49-F238E27FC236}">
                  <a16:creationId xmlns:a16="http://schemas.microsoft.com/office/drawing/2014/main" id="{0E66225F-1577-2F94-9B3F-E5D4F49A4AAE}"/>
                </a:ext>
              </a:extLst>
            </p:cNvPr>
            <p:cNvSpPr txBox="1"/>
            <p:nvPr/>
          </p:nvSpPr>
          <p:spPr bwMode="auto">
            <a:xfrm>
              <a:off x="15684511" y="8196048"/>
              <a:ext cx="6410523" cy="506934"/>
            </a:xfrm>
            <a:prstGeom prst="rect">
              <a:avLst/>
            </a:prstGeom>
            <a:noFill/>
            <a:effectLst/>
          </p:spPr>
          <p:txBody>
            <a:bodyPr wrap="square">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marL="0" lvl="1" defTabSz="1828709" latinLnBrk="0">
                <a:lnSpc>
                  <a:spcPct val="117000"/>
                </a:lnSpc>
                <a:spcAft>
                  <a:spcPts val="1000"/>
                </a:spcAft>
                <a:defRPr/>
              </a:pPr>
              <a:r>
                <a:rPr lang="en-US" altLang="ko-KR" sz="2400" dirty="0">
                  <a:latin typeface="Helvetica Now Text" panose="020B0504030202020204" pitchFamily="34" charset="77"/>
                </a:rPr>
                <a:t>Parent and In-laws</a:t>
              </a:r>
            </a:p>
          </p:txBody>
        </p:sp>
        <p:sp>
          <p:nvSpPr>
            <p:cNvPr id="62" name="Rectangle: Rounded Corners 61">
              <a:extLst>
                <a:ext uri="{FF2B5EF4-FFF2-40B4-BE49-F238E27FC236}">
                  <a16:creationId xmlns:a16="http://schemas.microsoft.com/office/drawing/2014/main" id="{35F004AD-39B5-E13D-F9C4-C2BA5A61FBF0}"/>
                </a:ext>
              </a:extLst>
            </p:cNvPr>
            <p:cNvSpPr/>
            <p:nvPr/>
          </p:nvSpPr>
          <p:spPr>
            <a:xfrm>
              <a:off x="15718750" y="7620147"/>
              <a:ext cx="3853624" cy="680222"/>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1400"/>
                </a:spcAft>
              </a:pPr>
              <a:r>
                <a:rPr lang="en-US" sz="3000" b="1" dirty="0">
                  <a:solidFill>
                    <a:schemeClr val="tx1"/>
                  </a:solidFill>
                  <a:latin typeface="Helvetica Now Text" panose="020B0504030202020204" pitchFamily="34" charset="77"/>
                </a:rPr>
                <a:t>Family Definition</a:t>
              </a:r>
            </a:p>
          </p:txBody>
        </p:sp>
      </p:grpSp>
      <p:grpSp>
        <p:nvGrpSpPr>
          <p:cNvPr id="63" name="Group 62">
            <a:extLst>
              <a:ext uri="{FF2B5EF4-FFF2-40B4-BE49-F238E27FC236}">
                <a16:creationId xmlns:a16="http://schemas.microsoft.com/office/drawing/2014/main" id="{9ECD86C6-EA82-BC67-7B69-B129623AEB74}"/>
              </a:ext>
            </a:extLst>
          </p:cNvPr>
          <p:cNvGrpSpPr/>
          <p:nvPr/>
        </p:nvGrpSpPr>
        <p:grpSpPr>
          <a:xfrm>
            <a:off x="13844225" y="10437301"/>
            <a:ext cx="6530513" cy="1584721"/>
            <a:chOff x="13952903" y="10136274"/>
            <a:chExt cx="6530513" cy="1584721"/>
          </a:xfrm>
        </p:grpSpPr>
        <p:sp>
          <p:nvSpPr>
            <p:cNvPr id="64" name="TextBox 10">
              <a:extLst>
                <a:ext uri="{FF2B5EF4-FFF2-40B4-BE49-F238E27FC236}">
                  <a16:creationId xmlns:a16="http://schemas.microsoft.com/office/drawing/2014/main" id="{6EF53DCD-73B2-56D0-A5E8-F872A0A5EB51}"/>
                </a:ext>
              </a:extLst>
            </p:cNvPr>
            <p:cNvSpPr txBox="1"/>
            <p:nvPr/>
          </p:nvSpPr>
          <p:spPr bwMode="auto">
            <a:xfrm>
              <a:off x="13952903" y="10781955"/>
              <a:ext cx="6530513" cy="939040"/>
            </a:xfrm>
            <a:prstGeom prst="rect">
              <a:avLst/>
            </a:prstGeom>
            <a:noFill/>
            <a:effectLst/>
          </p:spPr>
          <p:txBody>
            <a:bodyPr wrap="square">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marL="0" lvl="1" defTabSz="1828709" latinLnBrk="0">
                <a:lnSpc>
                  <a:spcPct val="117000"/>
                </a:lnSpc>
                <a:spcAft>
                  <a:spcPts val="1000"/>
                </a:spcAft>
                <a:defRPr/>
              </a:pPr>
              <a:r>
                <a:rPr lang="en-US" altLang="ko-KR" sz="2400" dirty="0">
                  <a:latin typeface="Helvetica Now Text" panose="020B0504030202020204" pitchFamily="34" charset="77"/>
                </a:rPr>
                <a:t>The policy is on a floater basis for your enrolled family members.</a:t>
              </a:r>
            </a:p>
          </p:txBody>
        </p:sp>
        <p:sp>
          <p:nvSpPr>
            <p:cNvPr id="65" name="Rectangle: Rounded Corners 64">
              <a:extLst>
                <a:ext uri="{FF2B5EF4-FFF2-40B4-BE49-F238E27FC236}">
                  <a16:creationId xmlns:a16="http://schemas.microsoft.com/office/drawing/2014/main" id="{D4EE45A0-3631-B37C-6556-F07F40DB91CA}"/>
                </a:ext>
              </a:extLst>
            </p:cNvPr>
            <p:cNvSpPr/>
            <p:nvPr/>
          </p:nvSpPr>
          <p:spPr>
            <a:xfrm>
              <a:off x="14139224" y="10136274"/>
              <a:ext cx="3670516" cy="680222"/>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1400"/>
                </a:spcAft>
              </a:pPr>
              <a:r>
                <a:rPr lang="en-US" sz="3000" b="1" dirty="0">
                  <a:solidFill>
                    <a:schemeClr val="tx1"/>
                  </a:solidFill>
                  <a:latin typeface="Helvetica Now Text" panose="020B0504030202020204" pitchFamily="34" charset="77"/>
                </a:rPr>
                <a:t>Type of cover</a:t>
              </a:r>
              <a:endParaRPr lang="en-IN" sz="3000" b="1" dirty="0">
                <a:solidFill>
                  <a:schemeClr val="tx1"/>
                </a:solidFill>
                <a:latin typeface="Helvetica Now Text" panose="020B0504030202020204" pitchFamily="34" charset="77"/>
              </a:endParaRPr>
            </a:p>
          </p:txBody>
        </p:sp>
      </p:grpSp>
      <p:grpSp>
        <p:nvGrpSpPr>
          <p:cNvPr id="66" name="Group 65">
            <a:extLst>
              <a:ext uri="{FF2B5EF4-FFF2-40B4-BE49-F238E27FC236}">
                <a16:creationId xmlns:a16="http://schemas.microsoft.com/office/drawing/2014/main" id="{4232C651-5F00-4A02-9098-CB494A0B0A27}"/>
              </a:ext>
            </a:extLst>
          </p:cNvPr>
          <p:cNvGrpSpPr/>
          <p:nvPr/>
        </p:nvGrpSpPr>
        <p:grpSpPr>
          <a:xfrm>
            <a:off x="3656499" y="10141426"/>
            <a:ext cx="5735464" cy="2210097"/>
            <a:chOff x="3230612" y="9410313"/>
            <a:chExt cx="5735464" cy="2210097"/>
          </a:xfrm>
        </p:grpSpPr>
        <p:sp>
          <p:nvSpPr>
            <p:cNvPr id="67" name="TextBox 10">
              <a:extLst>
                <a:ext uri="{FF2B5EF4-FFF2-40B4-BE49-F238E27FC236}">
                  <a16:creationId xmlns:a16="http://schemas.microsoft.com/office/drawing/2014/main" id="{36F14061-DF24-A426-99F8-06C6C82373C9}"/>
                </a:ext>
              </a:extLst>
            </p:cNvPr>
            <p:cNvSpPr txBox="1"/>
            <p:nvPr/>
          </p:nvSpPr>
          <p:spPr bwMode="auto">
            <a:xfrm>
              <a:off x="3230612" y="10121025"/>
              <a:ext cx="5735464" cy="1499385"/>
            </a:xfrm>
            <a:prstGeom prst="rect">
              <a:avLst/>
            </a:prstGeom>
            <a:noFill/>
            <a:effectLst/>
          </p:spPr>
          <p:txBody>
            <a:bodyPr wrap="square">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marL="0" lvl="1" algn="r" defTabSz="1828709" latinLnBrk="0">
                <a:lnSpc>
                  <a:spcPct val="117000"/>
                </a:lnSpc>
                <a:spcAft>
                  <a:spcPts val="1000"/>
                </a:spcAft>
                <a:defRPr/>
              </a:pPr>
              <a:r>
                <a:rPr lang="en-US" altLang="ko-KR" sz="2400" dirty="0">
                  <a:latin typeface="Helvetica Now Text" panose="020B0504030202020204" pitchFamily="34" charset="77"/>
                </a:rPr>
                <a:t>Family Floater Sum Insured Limit</a:t>
              </a:r>
              <a:br>
                <a:rPr lang="en-US" altLang="ko-KR" sz="2400" dirty="0">
                  <a:latin typeface="Helvetica Now Text" panose="020B0504030202020204" pitchFamily="34" charset="77"/>
                </a:rPr>
              </a:br>
              <a:r>
                <a:rPr lang="en-US" altLang="ko-KR" sz="2400" dirty="0">
                  <a:latin typeface="Helvetica Now Text" panose="020B0504030202020204" pitchFamily="34" charset="77"/>
                </a:rPr>
                <a:t>INR. 1,00,000/-, INR. 2,00,000/-,</a:t>
              </a:r>
            </a:p>
            <a:p>
              <a:pPr marL="0" lvl="1" algn="r" defTabSz="1828709" latinLnBrk="0">
                <a:lnSpc>
                  <a:spcPct val="117000"/>
                </a:lnSpc>
                <a:spcAft>
                  <a:spcPts val="1000"/>
                </a:spcAft>
                <a:defRPr/>
              </a:pPr>
              <a:r>
                <a:rPr lang="en-US" altLang="ko-KR" sz="2400" dirty="0">
                  <a:latin typeface="Helvetica Now Text" panose="020B0504030202020204" pitchFamily="34" charset="77"/>
                </a:rPr>
                <a:t>INR. 3,00,000/- and INR. 5,00,000/-,</a:t>
              </a:r>
            </a:p>
          </p:txBody>
        </p:sp>
        <p:sp>
          <p:nvSpPr>
            <p:cNvPr id="82" name="Rectangle: Rounded Corners 81">
              <a:extLst>
                <a:ext uri="{FF2B5EF4-FFF2-40B4-BE49-F238E27FC236}">
                  <a16:creationId xmlns:a16="http://schemas.microsoft.com/office/drawing/2014/main" id="{FD58A84E-8A8F-8355-BF5A-E23BA57CC60F}"/>
                </a:ext>
              </a:extLst>
            </p:cNvPr>
            <p:cNvSpPr/>
            <p:nvPr/>
          </p:nvSpPr>
          <p:spPr>
            <a:xfrm>
              <a:off x="4465900" y="9410313"/>
              <a:ext cx="4397223" cy="751815"/>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spcAft>
                  <a:spcPts val="1400"/>
                </a:spcAft>
              </a:pPr>
              <a:r>
                <a:rPr lang="en-US" sz="3000" b="1" dirty="0">
                  <a:solidFill>
                    <a:schemeClr val="tx1"/>
                  </a:solidFill>
                  <a:latin typeface="Helvetica Now Text" panose="020B0504030202020204" pitchFamily="34" charset="77"/>
                </a:rPr>
                <a:t>Sum Insured Limits</a:t>
              </a:r>
              <a:endParaRPr lang="en-IN" sz="3000" b="1" dirty="0">
                <a:solidFill>
                  <a:schemeClr val="tx1"/>
                </a:solidFill>
                <a:latin typeface="Helvetica Now Text" panose="020B0504030202020204" pitchFamily="34" charset="77"/>
              </a:endParaRPr>
            </a:p>
          </p:txBody>
        </p:sp>
      </p:grpSp>
      <p:grpSp>
        <p:nvGrpSpPr>
          <p:cNvPr id="83" name="Group 82">
            <a:extLst>
              <a:ext uri="{FF2B5EF4-FFF2-40B4-BE49-F238E27FC236}">
                <a16:creationId xmlns:a16="http://schemas.microsoft.com/office/drawing/2014/main" id="{ACE19398-1289-53E8-62A3-2B85B637CA8C}"/>
              </a:ext>
            </a:extLst>
          </p:cNvPr>
          <p:cNvGrpSpPr/>
          <p:nvPr/>
        </p:nvGrpSpPr>
        <p:grpSpPr>
          <a:xfrm>
            <a:off x="2578407" y="7068953"/>
            <a:ext cx="5188910" cy="1519479"/>
            <a:chOff x="1961072" y="7200556"/>
            <a:chExt cx="5188910" cy="1519479"/>
          </a:xfrm>
        </p:grpSpPr>
        <p:sp>
          <p:nvSpPr>
            <p:cNvPr id="84" name="TextBox 10">
              <a:extLst>
                <a:ext uri="{FF2B5EF4-FFF2-40B4-BE49-F238E27FC236}">
                  <a16:creationId xmlns:a16="http://schemas.microsoft.com/office/drawing/2014/main" id="{AF82C5E1-AE55-CAA2-4C67-D936911EE2DF}"/>
                </a:ext>
              </a:extLst>
            </p:cNvPr>
            <p:cNvSpPr txBox="1"/>
            <p:nvPr/>
          </p:nvSpPr>
          <p:spPr bwMode="auto">
            <a:xfrm>
              <a:off x="2418840" y="7780995"/>
              <a:ext cx="4671714" cy="939040"/>
            </a:xfrm>
            <a:prstGeom prst="rect">
              <a:avLst/>
            </a:prstGeom>
            <a:noFill/>
            <a:effectLst/>
          </p:spPr>
          <p:txBody>
            <a:bodyPr wrap="square">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marL="0" lvl="1" algn="r" defTabSz="1828709" latinLnBrk="0">
                <a:lnSpc>
                  <a:spcPct val="117000"/>
                </a:lnSpc>
                <a:spcAft>
                  <a:spcPts val="1000"/>
                </a:spcAft>
                <a:defRPr/>
              </a:pPr>
              <a:r>
                <a:rPr lang="en-US" altLang="ko-KR" sz="2400" b="1" dirty="0">
                  <a:latin typeface="Helvetica Now Text" panose="020B0504030202020204" pitchFamily="34" charset="77"/>
                </a:rPr>
                <a:t>Bajaj Allianz</a:t>
              </a:r>
              <a:r>
                <a:rPr lang="en-US" altLang="ko-KR" sz="2400" b="1" dirty="0">
                  <a:solidFill>
                    <a:srgbClr val="FF0000"/>
                  </a:solidFill>
                  <a:latin typeface="Helvetica Now Text" panose="020B0504030202020204" pitchFamily="34" charset="77"/>
                </a:rPr>
                <a:t> </a:t>
              </a:r>
              <a:r>
                <a:rPr lang="en-US" altLang="ko-KR" sz="2400" b="1" dirty="0">
                  <a:latin typeface="Helvetica Now Text" panose="020B0504030202020204" pitchFamily="34" charset="77"/>
                </a:rPr>
                <a:t>TPA </a:t>
              </a:r>
              <a:r>
                <a:rPr lang="en-US" altLang="ko-KR" sz="2400" dirty="0">
                  <a:latin typeface="Helvetica Now Text" panose="020B0504030202020204" pitchFamily="34" charset="77"/>
                </a:rPr>
                <a:t>will be servicing all claims</a:t>
              </a:r>
            </a:p>
          </p:txBody>
        </p:sp>
        <p:sp>
          <p:nvSpPr>
            <p:cNvPr id="85" name="Rectangle: Rounded Corners 84">
              <a:extLst>
                <a:ext uri="{FF2B5EF4-FFF2-40B4-BE49-F238E27FC236}">
                  <a16:creationId xmlns:a16="http://schemas.microsoft.com/office/drawing/2014/main" id="{D081F8E4-03A3-4A04-D492-D9990EA92581}"/>
                </a:ext>
              </a:extLst>
            </p:cNvPr>
            <p:cNvSpPr/>
            <p:nvPr/>
          </p:nvSpPr>
          <p:spPr>
            <a:xfrm>
              <a:off x="1961072" y="7200556"/>
              <a:ext cx="5188910" cy="552260"/>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spcAft>
                  <a:spcPts val="1400"/>
                </a:spcAft>
              </a:pPr>
              <a:r>
                <a:rPr lang="en-US" sz="3000" b="1" dirty="0">
                  <a:solidFill>
                    <a:schemeClr val="tx1"/>
                  </a:solidFill>
                  <a:latin typeface="Helvetica Now Text" panose="020B0504030202020204" pitchFamily="34" charset="77"/>
                </a:rPr>
                <a:t>Third Party Assistance</a:t>
              </a:r>
              <a:endParaRPr lang="en-IN" sz="3000" b="1" dirty="0">
                <a:solidFill>
                  <a:schemeClr val="tx1"/>
                </a:solidFill>
                <a:latin typeface="Helvetica Now Text" panose="020B0504030202020204" pitchFamily="34" charset="77"/>
              </a:endParaRPr>
            </a:p>
          </p:txBody>
        </p:sp>
      </p:grpSp>
      <p:grpSp>
        <p:nvGrpSpPr>
          <p:cNvPr id="86" name="Group 85">
            <a:extLst>
              <a:ext uri="{FF2B5EF4-FFF2-40B4-BE49-F238E27FC236}">
                <a16:creationId xmlns:a16="http://schemas.microsoft.com/office/drawing/2014/main" id="{869DF09D-8FD4-F322-9C5F-630B4CE00DDA}"/>
              </a:ext>
            </a:extLst>
          </p:cNvPr>
          <p:cNvGrpSpPr/>
          <p:nvPr/>
        </p:nvGrpSpPr>
        <p:grpSpPr>
          <a:xfrm>
            <a:off x="320639" y="3387255"/>
            <a:ext cx="7808752" cy="2126736"/>
            <a:chOff x="1434124" y="4179181"/>
            <a:chExt cx="5799385" cy="2126736"/>
          </a:xfrm>
        </p:grpSpPr>
        <p:sp>
          <p:nvSpPr>
            <p:cNvPr id="87" name="TextBox 10">
              <a:extLst>
                <a:ext uri="{FF2B5EF4-FFF2-40B4-BE49-F238E27FC236}">
                  <a16:creationId xmlns:a16="http://schemas.microsoft.com/office/drawing/2014/main" id="{29A1A3B8-2DFB-8FBD-3CC4-89815A4B9276}"/>
                </a:ext>
              </a:extLst>
            </p:cNvPr>
            <p:cNvSpPr txBox="1"/>
            <p:nvPr/>
          </p:nvSpPr>
          <p:spPr bwMode="auto">
            <a:xfrm>
              <a:off x="1909721" y="4806532"/>
              <a:ext cx="5323788" cy="1499385"/>
            </a:xfrm>
            <a:prstGeom prst="rect">
              <a:avLst/>
            </a:prstGeom>
            <a:noFill/>
            <a:effectLst/>
          </p:spPr>
          <p:txBody>
            <a:bodyPr wrap="square">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marL="0" lvl="1" algn="r" defTabSz="1828709" latinLnBrk="0">
                <a:lnSpc>
                  <a:spcPct val="117000"/>
                </a:lnSpc>
                <a:spcAft>
                  <a:spcPts val="1000"/>
                </a:spcAft>
                <a:defRPr/>
              </a:pPr>
              <a:r>
                <a:rPr lang="en-US" altLang="ko-KR" sz="2400" dirty="0">
                  <a:latin typeface="Helvetica Now Text" panose="020B0504030202020204" pitchFamily="34" charset="77"/>
                </a:rPr>
                <a:t>The insurance company for the Parental medical policy is </a:t>
              </a:r>
            </a:p>
            <a:p>
              <a:pPr marL="0" lvl="1" algn="r" defTabSz="1828709" latinLnBrk="0">
                <a:lnSpc>
                  <a:spcPct val="117000"/>
                </a:lnSpc>
                <a:spcAft>
                  <a:spcPts val="1000"/>
                </a:spcAft>
                <a:defRPr/>
              </a:pPr>
              <a:r>
                <a:rPr lang="en-IN" altLang="ko-KR" sz="2400" b="1" dirty="0">
                  <a:latin typeface="Helvetica Now Text" panose="020B0504030202020204" pitchFamily="34" charset="77"/>
                </a:rPr>
                <a:t>Bajaj Allianz General Insurance Company.</a:t>
              </a:r>
            </a:p>
          </p:txBody>
        </p:sp>
        <p:sp>
          <p:nvSpPr>
            <p:cNvPr id="88" name="Rectangle: Rounded Corners 87">
              <a:extLst>
                <a:ext uri="{FF2B5EF4-FFF2-40B4-BE49-F238E27FC236}">
                  <a16:creationId xmlns:a16="http://schemas.microsoft.com/office/drawing/2014/main" id="{996F1931-080C-30D8-E499-968C1A415A7B}"/>
                </a:ext>
              </a:extLst>
            </p:cNvPr>
            <p:cNvSpPr/>
            <p:nvPr/>
          </p:nvSpPr>
          <p:spPr>
            <a:xfrm>
              <a:off x="1434124" y="4179181"/>
              <a:ext cx="5665830" cy="599172"/>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spcAft>
                  <a:spcPts val="1400"/>
                </a:spcAft>
              </a:pPr>
              <a:r>
                <a:rPr lang="en-US" sz="3000" b="1" dirty="0">
                  <a:solidFill>
                    <a:schemeClr val="tx1"/>
                  </a:solidFill>
                  <a:latin typeface="Helvetica Now Text" panose="020B0504030202020204" pitchFamily="34" charset="77"/>
                </a:rPr>
                <a:t>Insurance company</a:t>
              </a:r>
              <a:endParaRPr lang="en-IN" sz="3000" b="1" dirty="0">
                <a:solidFill>
                  <a:schemeClr val="tx1"/>
                </a:solidFill>
                <a:latin typeface="Helvetica Now Text" panose="020B0504030202020204" pitchFamily="34" charset="77"/>
              </a:endParaRPr>
            </a:p>
          </p:txBody>
        </p:sp>
      </p:grpSp>
    </p:spTree>
    <p:extLst>
      <p:ext uri="{BB962C8B-B14F-4D97-AF65-F5344CB8AC3E}">
        <p14:creationId xmlns:p14="http://schemas.microsoft.com/office/powerpoint/2010/main" val="7683433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A3B66A9-6930-46B6-B72C-F0615AE5912A}"/>
              </a:ext>
            </a:extLst>
          </p:cNvPr>
          <p:cNvSpPr>
            <a:spLocks noGrp="1"/>
          </p:cNvSpPr>
          <p:nvPr>
            <p:ph type="sldNum" sz="quarter" idx="12"/>
          </p:nvPr>
        </p:nvSpPr>
        <p:spPr/>
        <p:txBody>
          <a:bodyPr/>
          <a:lstStyle/>
          <a:p>
            <a:fld id="{91D568E7-61F5-D04E-995D-81EF41C01A2A}" type="slidenum">
              <a:rPr lang="en-GB" smtClean="0"/>
              <a:t>18</a:t>
            </a:fld>
            <a:endParaRPr lang="en-GB" dirty="0"/>
          </a:p>
        </p:txBody>
      </p:sp>
      <p:sp>
        <p:nvSpPr>
          <p:cNvPr id="4" name="Title 3">
            <a:extLst>
              <a:ext uri="{FF2B5EF4-FFF2-40B4-BE49-F238E27FC236}">
                <a16:creationId xmlns:a16="http://schemas.microsoft.com/office/drawing/2014/main" id="{60C631DC-105A-4CFE-8B78-AA6CC4408C32}"/>
              </a:ext>
            </a:extLst>
          </p:cNvPr>
          <p:cNvSpPr>
            <a:spLocks noGrp="1"/>
          </p:cNvSpPr>
          <p:nvPr>
            <p:ph type="title"/>
          </p:nvPr>
        </p:nvSpPr>
        <p:spPr/>
        <p:txBody>
          <a:bodyPr/>
          <a:lstStyle/>
          <a:p>
            <a:r>
              <a:rPr lang="en-IN" dirty="0"/>
              <a:t>Voluntary Parental Insurance Plan</a:t>
            </a:r>
            <a:endParaRPr lang="en-US" dirty="0"/>
          </a:p>
        </p:txBody>
      </p:sp>
      <p:sp>
        <p:nvSpPr>
          <p:cNvPr id="6" name="Content Placeholder 5">
            <a:extLst>
              <a:ext uri="{FF2B5EF4-FFF2-40B4-BE49-F238E27FC236}">
                <a16:creationId xmlns:a16="http://schemas.microsoft.com/office/drawing/2014/main" id="{12E34A3D-0F2C-462B-8261-6E574701BA52}"/>
              </a:ext>
            </a:extLst>
          </p:cNvPr>
          <p:cNvSpPr>
            <a:spLocks noGrp="1"/>
          </p:cNvSpPr>
          <p:nvPr>
            <p:ph sz="quarter" idx="14"/>
          </p:nvPr>
        </p:nvSpPr>
        <p:spPr>
          <a:xfrm>
            <a:off x="2284414" y="4876800"/>
            <a:ext cx="6096000" cy="3467100"/>
          </a:xfrm>
        </p:spPr>
        <p:txBody>
          <a:bodyPr/>
          <a:lstStyle/>
          <a:p>
            <a:r>
              <a:rPr lang="en-US" dirty="0"/>
              <a:t>Family Definition</a:t>
            </a:r>
          </a:p>
          <a:p>
            <a:pPr lvl="2"/>
            <a:r>
              <a:rPr lang="en-US" dirty="0"/>
              <a:t>Father + Mother and Mother-In-law + Father-In-law</a:t>
            </a:r>
          </a:p>
          <a:p>
            <a:pPr lvl="2"/>
            <a:endParaRPr lang="en-IN" dirty="0"/>
          </a:p>
          <a:p>
            <a:pPr lvl="2"/>
            <a:r>
              <a:rPr lang="en-IN" dirty="0"/>
              <a:t>Mid-term changes in nominations are not permitted.</a:t>
            </a:r>
          </a:p>
          <a:p>
            <a:pPr lvl="2"/>
            <a:endParaRPr lang="en-IN" dirty="0"/>
          </a:p>
          <a:p>
            <a:pPr lvl="2"/>
            <a:r>
              <a:rPr lang="en-IN" dirty="0"/>
              <a:t>No Individual should be covered as a dependent of more than one employee</a:t>
            </a:r>
            <a:endParaRPr lang="en-US" dirty="0"/>
          </a:p>
          <a:p>
            <a:endParaRPr lang="en-US" dirty="0"/>
          </a:p>
        </p:txBody>
      </p:sp>
      <p:sp>
        <p:nvSpPr>
          <p:cNvPr id="7" name="Content Placeholder 6">
            <a:extLst>
              <a:ext uri="{FF2B5EF4-FFF2-40B4-BE49-F238E27FC236}">
                <a16:creationId xmlns:a16="http://schemas.microsoft.com/office/drawing/2014/main" id="{DEDFDE9B-B884-48FB-8B7B-8637267C24E1}"/>
              </a:ext>
            </a:extLst>
          </p:cNvPr>
          <p:cNvSpPr>
            <a:spLocks noGrp="1"/>
          </p:cNvSpPr>
          <p:nvPr>
            <p:ph sz="quarter" idx="15"/>
          </p:nvPr>
        </p:nvSpPr>
        <p:spPr>
          <a:xfrm>
            <a:off x="9171973" y="4876800"/>
            <a:ext cx="6082315" cy="3467100"/>
          </a:xfrm>
        </p:spPr>
        <p:txBody>
          <a:bodyPr/>
          <a:lstStyle/>
          <a:p>
            <a:r>
              <a:rPr lang="en-US" dirty="0"/>
              <a:t>Sum insured</a:t>
            </a:r>
          </a:p>
          <a:p>
            <a:pPr lvl="2"/>
            <a:r>
              <a:rPr lang="en-US" dirty="0"/>
              <a:t>Basis of sum insured on selection basis</a:t>
            </a:r>
          </a:p>
          <a:p>
            <a:pPr marL="0" lvl="2" indent="0">
              <a:buNone/>
            </a:pPr>
            <a:endParaRPr lang="en-US" dirty="0"/>
          </a:p>
          <a:p>
            <a:pPr marL="0" lvl="2" indent="0">
              <a:buNone/>
            </a:pPr>
            <a:r>
              <a:rPr lang="en-US" b="1" dirty="0"/>
              <a:t>Sum insured slab options-</a:t>
            </a:r>
          </a:p>
          <a:p>
            <a:pPr lvl="2"/>
            <a:r>
              <a:rPr lang="en-US" dirty="0"/>
              <a:t>1,00,000</a:t>
            </a:r>
          </a:p>
          <a:p>
            <a:pPr lvl="2"/>
            <a:r>
              <a:rPr lang="en-US" dirty="0"/>
              <a:t>2,00,000</a:t>
            </a:r>
          </a:p>
          <a:p>
            <a:pPr lvl="2"/>
            <a:r>
              <a:rPr lang="en-US" dirty="0"/>
              <a:t>3,00,000</a:t>
            </a:r>
          </a:p>
          <a:p>
            <a:pPr lvl="2"/>
            <a:r>
              <a:rPr lang="en-US" dirty="0"/>
              <a:t>5,00,000</a:t>
            </a:r>
          </a:p>
          <a:p>
            <a:pPr lvl="2"/>
            <a:endParaRPr lang="en-US" dirty="0"/>
          </a:p>
          <a:p>
            <a:endParaRPr lang="en-US" dirty="0"/>
          </a:p>
        </p:txBody>
      </p:sp>
      <p:sp>
        <p:nvSpPr>
          <p:cNvPr id="8" name="Content Placeholder 7">
            <a:extLst>
              <a:ext uri="{FF2B5EF4-FFF2-40B4-BE49-F238E27FC236}">
                <a16:creationId xmlns:a16="http://schemas.microsoft.com/office/drawing/2014/main" id="{70A65127-167A-4B42-BD4D-D688A28E0F0C}"/>
              </a:ext>
            </a:extLst>
          </p:cNvPr>
          <p:cNvSpPr>
            <a:spLocks noGrp="1"/>
          </p:cNvSpPr>
          <p:nvPr>
            <p:ph sz="quarter" idx="16"/>
          </p:nvPr>
        </p:nvSpPr>
        <p:spPr>
          <a:xfrm>
            <a:off x="16021434" y="4876800"/>
            <a:ext cx="6675269" cy="3467100"/>
          </a:xfrm>
        </p:spPr>
        <p:txBody>
          <a:bodyPr/>
          <a:lstStyle/>
          <a:p>
            <a:r>
              <a:rPr lang="en-US" dirty="0"/>
              <a:t>Benefits</a:t>
            </a:r>
          </a:p>
          <a:p>
            <a:pPr lvl="2"/>
            <a:r>
              <a:rPr lang="en-US" dirty="0"/>
              <a:t>Room rent – No capping</a:t>
            </a:r>
          </a:p>
          <a:p>
            <a:pPr lvl="2"/>
            <a:r>
              <a:rPr lang="en-IN" dirty="0"/>
              <a:t>Ambulance </a:t>
            </a:r>
            <a:r>
              <a:rPr lang="en-US" dirty="0"/>
              <a:t> – 5,000/- per Hospitalization</a:t>
            </a:r>
            <a:endParaRPr lang="en-IN" dirty="0"/>
          </a:p>
          <a:p>
            <a:pPr lvl="2"/>
            <a:r>
              <a:rPr lang="en-IN" dirty="0"/>
              <a:t>Refractive error or eyesight correction</a:t>
            </a:r>
            <a:r>
              <a:rPr lang="en-US" dirty="0"/>
              <a:t> +/- 6</a:t>
            </a:r>
          </a:p>
          <a:p>
            <a:pPr lvl="2"/>
            <a:r>
              <a:rPr lang="en-US" dirty="0"/>
              <a:t>Internal Congenital expenses covered</a:t>
            </a:r>
          </a:p>
          <a:p>
            <a:pPr lvl="2"/>
            <a:r>
              <a:rPr lang="en-US" dirty="0"/>
              <a:t>Modern treatment  covered</a:t>
            </a:r>
          </a:p>
          <a:p>
            <a:pPr lvl="2"/>
            <a:r>
              <a:rPr lang="en-US" dirty="0"/>
              <a:t>Aayush Treatment covered</a:t>
            </a:r>
          </a:p>
          <a:p>
            <a:pPr lvl="2"/>
            <a:r>
              <a:rPr lang="en-IN" dirty="0"/>
              <a:t>Cataract : INR 30,000/-</a:t>
            </a:r>
          </a:p>
          <a:p>
            <a:pPr lvl="2"/>
            <a:r>
              <a:rPr lang="en-IN" dirty="0"/>
              <a:t>Piles : INR 40,000/-</a:t>
            </a:r>
          </a:p>
          <a:p>
            <a:pPr lvl="2"/>
            <a:r>
              <a:rPr lang="en-IN" dirty="0"/>
              <a:t>Fistula : INR 40,000/-</a:t>
            </a:r>
          </a:p>
          <a:p>
            <a:pPr lvl="2"/>
            <a:r>
              <a:rPr lang="en-IN" dirty="0"/>
              <a:t>Hysterectomy : INR 60,000/-</a:t>
            </a:r>
          </a:p>
        </p:txBody>
      </p:sp>
      <p:pic>
        <p:nvPicPr>
          <p:cNvPr id="16" name="Picture 15">
            <a:extLst>
              <a:ext uri="{FF2B5EF4-FFF2-40B4-BE49-F238E27FC236}">
                <a16:creationId xmlns:a16="http://schemas.microsoft.com/office/drawing/2014/main" id="{8FEBF897-5DAB-424F-A936-D7C8A55F6106}"/>
              </a:ext>
            </a:extLst>
          </p:cNvPr>
          <p:cNvPicPr>
            <a:picLocks noChangeAspect="1"/>
          </p:cNvPicPr>
          <p:nvPr/>
        </p:nvPicPr>
        <p:blipFill>
          <a:blip r:embed="rId3" cstate="email">
            <a:extLst>
              <a:ext uri="{28A0092B-C50C-407E-A947-70E740481C1C}">
                <a14:useLocalDpi xmlns:a14="http://schemas.microsoft.com/office/drawing/2010/main" val="0"/>
              </a:ext>
            </a:extLst>
          </a:blip>
          <a:srcRect/>
          <a:stretch/>
        </p:blipFill>
        <p:spPr>
          <a:xfrm>
            <a:off x="9045423" y="3520695"/>
            <a:ext cx="990752" cy="990752"/>
          </a:xfrm>
          <a:prstGeom prst="rect">
            <a:avLst/>
          </a:prstGeom>
        </p:spPr>
      </p:pic>
      <p:sp>
        <p:nvSpPr>
          <p:cNvPr id="18" name="Rectangle 17">
            <a:extLst>
              <a:ext uri="{FF2B5EF4-FFF2-40B4-BE49-F238E27FC236}">
                <a16:creationId xmlns:a16="http://schemas.microsoft.com/office/drawing/2014/main" id="{0D049CA5-062E-4678-897E-073B34A2D5AD}"/>
              </a:ext>
            </a:extLst>
          </p:cNvPr>
          <p:cNvSpPr/>
          <p:nvPr/>
        </p:nvSpPr>
        <p:spPr>
          <a:xfrm>
            <a:off x="2072201" y="10710628"/>
            <a:ext cx="6092001" cy="305966"/>
          </a:xfrm>
          <a:prstGeom prst="rect">
            <a:avLst/>
          </a:prstGeom>
          <a:solidFill>
            <a:srgbClr val="0075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dirty="0">
              <a:solidFill>
                <a:schemeClr val="tx2"/>
              </a:solidFill>
              <a:latin typeface="Helvetica Now Text" panose="020B0504030202020204" pitchFamily="34" charset="77"/>
            </a:endParaRPr>
          </a:p>
        </p:txBody>
      </p:sp>
      <p:sp>
        <p:nvSpPr>
          <p:cNvPr id="22" name="Rectangle 21">
            <a:extLst>
              <a:ext uri="{FF2B5EF4-FFF2-40B4-BE49-F238E27FC236}">
                <a16:creationId xmlns:a16="http://schemas.microsoft.com/office/drawing/2014/main" id="{C9A88030-2293-48E1-B0AF-68BD875BCB45}"/>
              </a:ext>
            </a:extLst>
          </p:cNvPr>
          <p:cNvSpPr/>
          <p:nvPr/>
        </p:nvSpPr>
        <p:spPr>
          <a:xfrm>
            <a:off x="9171973" y="10715201"/>
            <a:ext cx="6092001" cy="305966"/>
          </a:xfrm>
          <a:prstGeom prst="rect">
            <a:avLst/>
          </a:prstGeom>
          <a:solidFill>
            <a:srgbClr val="0075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b="0" i="0" dirty="0">
              <a:solidFill>
                <a:schemeClr val="tx2"/>
              </a:solidFill>
              <a:latin typeface="Helvetica Now Text" panose="020B0504030202020204" pitchFamily="34" charset="77"/>
            </a:endParaRPr>
          </a:p>
        </p:txBody>
      </p:sp>
      <p:sp>
        <p:nvSpPr>
          <p:cNvPr id="23" name="Rectangle 22">
            <a:extLst>
              <a:ext uri="{FF2B5EF4-FFF2-40B4-BE49-F238E27FC236}">
                <a16:creationId xmlns:a16="http://schemas.microsoft.com/office/drawing/2014/main" id="{C7D7E0FE-CDC2-4B01-A26F-E87018704CE1}"/>
              </a:ext>
            </a:extLst>
          </p:cNvPr>
          <p:cNvSpPr/>
          <p:nvPr/>
        </p:nvSpPr>
        <p:spPr>
          <a:xfrm>
            <a:off x="16002824" y="10715201"/>
            <a:ext cx="6092001" cy="305966"/>
          </a:xfrm>
          <a:prstGeom prst="rect">
            <a:avLst/>
          </a:prstGeom>
          <a:solidFill>
            <a:srgbClr val="0075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dirty="0">
              <a:solidFill>
                <a:schemeClr val="tx2"/>
              </a:solidFill>
              <a:latin typeface="Helvetica Now Text" panose="020B0504030202020204" pitchFamily="34" charset="77"/>
            </a:endParaRPr>
          </a:p>
        </p:txBody>
      </p:sp>
      <p:sp>
        <p:nvSpPr>
          <p:cNvPr id="24" name="Rectangle 23">
            <a:extLst>
              <a:ext uri="{FF2B5EF4-FFF2-40B4-BE49-F238E27FC236}">
                <a16:creationId xmlns:a16="http://schemas.microsoft.com/office/drawing/2014/main" id="{99F99292-725E-480C-9B1C-73E271E8D6D1}"/>
              </a:ext>
            </a:extLst>
          </p:cNvPr>
          <p:cNvSpPr/>
          <p:nvPr/>
        </p:nvSpPr>
        <p:spPr>
          <a:xfrm>
            <a:off x="2288412" y="3124200"/>
            <a:ext cx="6092001" cy="45719"/>
          </a:xfrm>
          <a:prstGeom prst="rect">
            <a:avLst/>
          </a:prstGeom>
          <a:solidFill>
            <a:srgbClr val="8293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b="0" i="0" dirty="0">
              <a:solidFill>
                <a:schemeClr val="tx2"/>
              </a:solidFill>
              <a:latin typeface="Helvetica Now Text" panose="020B0504030202020204" pitchFamily="34" charset="77"/>
            </a:endParaRPr>
          </a:p>
        </p:txBody>
      </p:sp>
      <p:sp>
        <p:nvSpPr>
          <p:cNvPr id="25" name="Rectangle 24">
            <a:extLst>
              <a:ext uri="{FF2B5EF4-FFF2-40B4-BE49-F238E27FC236}">
                <a16:creationId xmlns:a16="http://schemas.microsoft.com/office/drawing/2014/main" id="{EC26F49D-631A-439A-9274-FAD83157833C}"/>
              </a:ext>
            </a:extLst>
          </p:cNvPr>
          <p:cNvSpPr/>
          <p:nvPr/>
        </p:nvSpPr>
        <p:spPr>
          <a:xfrm>
            <a:off x="9148574" y="3124200"/>
            <a:ext cx="6092001" cy="45719"/>
          </a:xfrm>
          <a:prstGeom prst="rect">
            <a:avLst/>
          </a:prstGeom>
          <a:solidFill>
            <a:srgbClr val="0075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b="0" i="0" dirty="0">
              <a:solidFill>
                <a:schemeClr val="tx2"/>
              </a:solidFill>
              <a:latin typeface="Helvetica Now Text" panose="020B0504030202020204" pitchFamily="34" charset="77"/>
            </a:endParaRPr>
          </a:p>
        </p:txBody>
      </p:sp>
      <p:sp>
        <p:nvSpPr>
          <p:cNvPr id="26" name="Rectangle 25">
            <a:extLst>
              <a:ext uri="{FF2B5EF4-FFF2-40B4-BE49-F238E27FC236}">
                <a16:creationId xmlns:a16="http://schemas.microsoft.com/office/drawing/2014/main" id="{9B7A1548-8E62-4878-84C4-92A31EE96D4F}"/>
              </a:ext>
            </a:extLst>
          </p:cNvPr>
          <p:cNvSpPr/>
          <p:nvPr/>
        </p:nvSpPr>
        <p:spPr>
          <a:xfrm>
            <a:off x="16021434" y="3124200"/>
            <a:ext cx="6092001" cy="45719"/>
          </a:xfrm>
          <a:prstGeom prst="rect">
            <a:avLst/>
          </a:prstGeom>
          <a:solidFill>
            <a:srgbClr val="5D6D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b="0" i="0" dirty="0">
              <a:solidFill>
                <a:schemeClr val="tx2"/>
              </a:solidFill>
              <a:latin typeface="Helvetica Now Text" panose="020B0504030202020204" pitchFamily="34" charset="77"/>
            </a:endParaRPr>
          </a:p>
        </p:txBody>
      </p:sp>
      <p:pic>
        <p:nvPicPr>
          <p:cNvPr id="27" name="Picture 26">
            <a:extLst>
              <a:ext uri="{FF2B5EF4-FFF2-40B4-BE49-F238E27FC236}">
                <a16:creationId xmlns:a16="http://schemas.microsoft.com/office/drawing/2014/main" id="{65A51C7B-23AD-4408-B983-F26D75E942FD}"/>
              </a:ext>
            </a:extLst>
          </p:cNvPr>
          <p:cNvPicPr>
            <a:picLocks noChangeAspect="1"/>
          </p:cNvPicPr>
          <p:nvPr/>
        </p:nvPicPr>
        <p:blipFill>
          <a:blip r:embed="rId4" cstate="email">
            <a:extLst>
              <a:ext uri="{28A0092B-C50C-407E-A947-70E740481C1C}">
                <a14:useLocalDpi xmlns:a14="http://schemas.microsoft.com/office/drawing/2010/main" val="0"/>
              </a:ext>
            </a:extLst>
          </a:blip>
          <a:srcRect/>
          <a:stretch/>
        </p:blipFill>
        <p:spPr>
          <a:xfrm>
            <a:off x="2072201" y="3480554"/>
            <a:ext cx="1082479" cy="1082479"/>
          </a:xfrm>
          <a:prstGeom prst="rect">
            <a:avLst/>
          </a:prstGeom>
        </p:spPr>
      </p:pic>
      <p:pic>
        <p:nvPicPr>
          <p:cNvPr id="28" name="Picture 27">
            <a:extLst>
              <a:ext uri="{FF2B5EF4-FFF2-40B4-BE49-F238E27FC236}">
                <a16:creationId xmlns:a16="http://schemas.microsoft.com/office/drawing/2014/main" id="{3565B2DB-767A-4818-8A90-45602066E304}"/>
              </a:ext>
            </a:extLst>
          </p:cNvPr>
          <p:cNvPicPr>
            <a:picLocks noChangeAspect="1"/>
          </p:cNvPicPr>
          <p:nvPr/>
        </p:nvPicPr>
        <p:blipFill>
          <a:blip r:embed="rId5" cstate="email">
            <a:extLst>
              <a:ext uri="{28A0092B-C50C-407E-A947-70E740481C1C}">
                <a14:useLocalDpi xmlns:a14="http://schemas.microsoft.com/office/drawing/2010/main" val="0"/>
              </a:ext>
            </a:extLst>
          </a:blip>
          <a:srcRect/>
          <a:stretch/>
        </p:blipFill>
        <p:spPr>
          <a:xfrm>
            <a:off x="15853606" y="3520695"/>
            <a:ext cx="1035807" cy="1035807"/>
          </a:xfrm>
          <a:prstGeom prst="rect">
            <a:avLst/>
          </a:prstGeom>
        </p:spPr>
      </p:pic>
      <p:sp>
        <p:nvSpPr>
          <p:cNvPr id="35" name="Rectangle 34">
            <a:extLst>
              <a:ext uri="{FF2B5EF4-FFF2-40B4-BE49-F238E27FC236}">
                <a16:creationId xmlns:a16="http://schemas.microsoft.com/office/drawing/2014/main" id="{C6FC8783-D098-4AB3-B770-C779507E530C}"/>
              </a:ext>
            </a:extLst>
          </p:cNvPr>
          <p:cNvSpPr/>
          <p:nvPr/>
        </p:nvSpPr>
        <p:spPr>
          <a:xfrm>
            <a:off x="23116265" y="5055409"/>
            <a:ext cx="1266148" cy="3605182"/>
          </a:xfrm>
          <a:prstGeom prst="rect">
            <a:avLst/>
          </a:prstGeom>
          <a:solidFill>
            <a:srgbClr val="2628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b="0" i="0" dirty="0">
              <a:solidFill>
                <a:schemeClr val="tx2"/>
              </a:solidFill>
              <a:latin typeface="Helvetica Now Text" panose="020B0504030202020204" pitchFamily="34" charset="77"/>
            </a:endParaRPr>
          </a:p>
        </p:txBody>
      </p:sp>
      <p:pic>
        <p:nvPicPr>
          <p:cNvPr id="36" name="Picture 35">
            <a:hlinkClick r:id="rId6" action="ppaction://hlinksldjump"/>
            <a:extLst>
              <a:ext uri="{FF2B5EF4-FFF2-40B4-BE49-F238E27FC236}">
                <a16:creationId xmlns:a16="http://schemas.microsoft.com/office/drawing/2014/main" id="{FB5A11EC-32C9-4F1F-BDA6-447C8D27A438}"/>
              </a:ext>
            </a:extLst>
          </p:cNvPr>
          <p:cNvPicPr>
            <a:picLocks noChangeAspect="1"/>
          </p:cNvPicPr>
          <p:nvPr/>
        </p:nvPicPr>
        <p:blipFill>
          <a:blip r:embed="rId7" cstate="email">
            <a:extLst>
              <a:ext uri="{28A0092B-C50C-407E-A947-70E740481C1C}">
                <a14:useLocalDpi xmlns:a14="http://schemas.microsoft.com/office/drawing/2010/main" val="0"/>
              </a:ext>
            </a:extLst>
          </a:blip>
          <a:srcRect/>
          <a:stretch/>
        </p:blipFill>
        <p:spPr>
          <a:xfrm>
            <a:off x="23355708" y="5300717"/>
            <a:ext cx="784898" cy="784898"/>
          </a:xfrm>
          <a:prstGeom prst="rect">
            <a:avLst/>
          </a:prstGeom>
        </p:spPr>
      </p:pic>
      <p:pic>
        <p:nvPicPr>
          <p:cNvPr id="37" name="Picture 36">
            <a:hlinkClick r:id="rId8" action="ppaction://hlinksldjump"/>
            <a:extLst>
              <a:ext uri="{FF2B5EF4-FFF2-40B4-BE49-F238E27FC236}">
                <a16:creationId xmlns:a16="http://schemas.microsoft.com/office/drawing/2014/main" id="{186D6A31-E2AC-4296-B44B-8A35911A77AE}"/>
              </a:ext>
            </a:extLst>
          </p:cNvPr>
          <p:cNvPicPr>
            <a:picLocks noChangeAspect="1"/>
          </p:cNvPicPr>
          <p:nvPr/>
        </p:nvPicPr>
        <p:blipFill>
          <a:blip r:embed="rId9" cstate="email">
            <a:extLst>
              <a:ext uri="{28A0092B-C50C-407E-A947-70E740481C1C}">
                <a14:useLocalDpi xmlns:a14="http://schemas.microsoft.com/office/drawing/2010/main" val="0"/>
              </a:ext>
            </a:extLst>
          </a:blip>
          <a:srcRect/>
          <a:stretch/>
        </p:blipFill>
        <p:spPr>
          <a:xfrm>
            <a:off x="23325203" y="6382942"/>
            <a:ext cx="883885" cy="883885"/>
          </a:xfrm>
          <a:prstGeom prst="rect">
            <a:avLst/>
          </a:prstGeom>
        </p:spPr>
      </p:pic>
      <p:pic>
        <p:nvPicPr>
          <p:cNvPr id="38" name="Picture 37">
            <a:hlinkClick r:id="rId10" action="ppaction://hlinksldjump"/>
            <a:extLst>
              <a:ext uri="{FF2B5EF4-FFF2-40B4-BE49-F238E27FC236}">
                <a16:creationId xmlns:a16="http://schemas.microsoft.com/office/drawing/2014/main" id="{FAB33816-3F13-4563-A753-FDCFC4A7341A}"/>
              </a:ext>
            </a:extLst>
          </p:cNvPr>
          <p:cNvPicPr>
            <a:picLocks noChangeAspect="1"/>
          </p:cNvPicPr>
          <p:nvPr/>
        </p:nvPicPr>
        <p:blipFill>
          <a:blip r:embed="rId11" cstate="email">
            <a:extLst>
              <a:ext uri="{28A0092B-C50C-407E-A947-70E740481C1C}">
                <a14:useLocalDpi xmlns:a14="http://schemas.microsoft.com/office/drawing/2010/main" val="0"/>
              </a:ext>
            </a:extLst>
          </a:blip>
          <a:srcRect/>
          <a:stretch/>
        </p:blipFill>
        <p:spPr>
          <a:xfrm>
            <a:off x="23324875" y="7576123"/>
            <a:ext cx="884631" cy="884631"/>
          </a:xfrm>
          <a:prstGeom prst="rect">
            <a:avLst/>
          </a:prstGeom>
        </p:spPr>
      </p:pic>
      <p:cxnSp>
        <p:nvCxnSpPr>
          <p:cNvPr id="39" name="Straight Connector 38">
            <a:extLst>
              <a:ext uri="{FF2B5EF4-FFF2-40B4-BE49-F238E27FC236}">
                <a16:creationId xmlns:a16="http://schemas.microsoft.com/office/drawing/2014/main" id="{D5EDA0AA-CAF1-4932-BDA8-74E6C41D4A37}"/>
              </a:ext>
            </a:extLst>
          </p:cNvPr>
          <p:cNvCxnSpPr/>
          <p:nvPr/>
        </p:nvCxnSpPr>
        <p:spPr>
          <a:xfrm>
            <a:off x="23215276" y="6295965"/>
            <a:ext cx="1048357" cy="0"/>
          </a:xfrm>
          <a:prstGeom prst="line">
            <a:avLst/>
          </a:prstGeom>
          <a:ln w="25400">
            <a:solidFill>
              <a:srgbClr val="CDDBDE"/>
            </a:solidFill>
            <a:tailEnd type="none" w="lg" len="lg"/>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26249079-4F16-46D8-B52F-5A6C038F2197}"/>
              </a:ext>
            </a:extLst>
          </p:cNvPr>
          <p:cNvCxnSpPr/>
          <p:nvPr/>
        </p:nvCxnSpPr>
        <p:spPr>
          <a:xfrm>
            <a:off x="23215276" y="7472455"/>
            <a:ext cx="1048357" cy="0"/>
          </a:xfrm>
          <a:prstGeom prst="line">
            <a:avLst/>
          </a:prstGeom>
          <a:ln w="25400">
            <a:solidFill>
              <a:srgbClr val="CDDBDE"/>
            </a:solidFill>
            <a:tailEnd type="none" w="lg" len="lg"/>
          </a:ln>
        </p:spPr>
        <p:style>
          <a:lnRef idx="1">
            <a:schemeClr val="accent1"/>
          </a:lnRef>
          <a:fillRef idx="0">
            <a:schemeClr val="accent1"/>
          </a:fillRef>
          <a:effectRef idx="0">
            <a:schemeClr val="accent1"/>
          </a:effectRef>
          <a:fontRef idx="minor">
            <a:schemeClr val="tx1"/>
          </a:fontRef>
        </p:style>
      </p:cxnSp>
      <p:sp>
        <p:nvSpPr>
          <p:cNvPr id="31" name="TextBox 30">
            <a:extLst>
              <a:ext uri="{FF2B5EF4-FFF2-40B4-BE49-F238E27FC236}">
                <a16:creationId xmlns:a16="http://schemas.microsoft.com/office/drawing/2014/main" id="{05E5DAE0-45A3-492D-A6A7-CA9202AFF524}"/>
              </a:ext>
            </a:extLst>
          </p:cNvPr>
          <p:cNvSpPr txBox="1"/>
          <p:nvPr/>
        </p:nvSpPr>
        <p:spPr>
          <a:xfrm>
            <a:off x="22696703" y="348547"/>
            <a:ext cx="922122" cy="565853"/>
          </a:xfrm>
          <a:prstGeom prst="rect">
            <a:avLst/>
          </a:prstGeom>
          <a:noFill/>
        </p:spPr>
        <p:txBody>
          <a:bodyPr wrap="square" lIns="0" tIns="0" rIns="0" bIns="0" rtlCol="0">
            <a:noAutofit/>
          </a:bodyPr>
          <a:lstStyle/>
          <a:p>
            <a:pPr marL="0" algn="l">
              <a:lnSpc>
                <a:spcPct val="117000"/>
              </a:lnSpc>
              <a:spcAft>
                <a:spcPts val="1000"/>
              </a:spcAft>
            </a:pPr>
            <a:r>
              <a:rPr lang="en-US" sz="3200" b="1" dirty="0">
                <a:solidFill>
                  <a:srgbClr val="EB0017"/>
                </a:solidFill>
                <a:latin typeface="Helvetica Now Text" panose="020B0504030202020204" pitchFamily="34" charset="77"/>
              </a:rPr>
              <a:t>GMC</a:t>
            </a:r>
            <a:endParaRPr lang="en-IN" sz="3200" b="1" dirty="0">
              <a:solidFill>
                <a:srgbClr val="EB0017"/>
              </a:solidFill>
              <a:latin typeface="Helvetica Now Text" panose="020B0504030202020204" pitchFamily="34" charset="77"/>
            </a:endParaRPr>
          </a:p>
        </p:txBody>
      </p:sp>
      <p:sp>
        <p:nvSpPr>
          <p:cNvPr id="3" name="TextBox 2">
            <a:extLst>
              <a:ext uri="{FF2B5EF4-FFF2-40B4-BE49-F238E27FC236}">
                <a16:creationId xmlns:a16="http://schemas.microsoft.com/office/drawing/2014/main" id="{1C11C8F1-E2E5-956B-6E2D-775D25162D2E}"/>
              </a:ext>
            </a:extLst>
          </p:cNvPr>
          <p:cNvSpPr txBox="1"/>
          <p:nvPr/>
        </p:nvSpPr>
        <p:spPr>
          <a:xfrm>
            <a:off x="2221505" y="11484097"/>
            <a:ext cx="20408292" cy="1560292"/>
          </a:xfrm>
          <a:prstGeom prst="rect">
            <a:avLst/>
          </a:prstGeom>
          <a:noFill/>
        </p:spPr>
        <p:txBody>
          <a:bodyPr wrap="square" lIns="0" tIns="0" rIns="0" bIns="0" rtlCol="0">
            <a:noAutofit/>
          </a:bodyPr>
          <a:lstStyle/>
          <a:p>
            <a:pPr>
              <a:lnSpc>
                <a:spcPct val="117000"/>
              </a:lnSpc>
              <a:spcAft>
                <a:spcPts val="1000"/>
              </a:spcAft>
            </a:pPr>
            <a:r>
              <a:rPr lang="en-IN" sz="2000" b="1" dirty="0"/>
              <a:t>MID TERM ENROLMENT </a:t>
            </a:r>
            <a:r>
              <a:rPr lang="en-IN" sz="2000" dirty="0"/>
              <a:t>not </a:t>
            </a:r>
            <a:r>
              <a:rPr kumimoji="0" lang="en-US" sz="2000" dirty="0">
                <a:latin typeface="Lato regular" panose="020F0502020204030203" pitchFamily="34" charset="0"/>
              </a:rPr>
              <a:t>Allowed for existing employees and only for New Joiner and their dependents </a:t>
            </a:r>
            <a:r>
              <a:rPr kumimoji="0" lang="en-US" sz="2000" dirty="0">
                <a:solidFill>
                  <a:schemeClr val="accent1"/>
                </a:solidFill>
                <a:latin typeface="Lato regular" panose="020F0502020204030203" pitchFamily="34" charset="0"/>
              </a:rPr>
              <a:t>(Provided the information on Aon portal within enrolment window period)</a:t>
            </a:r>
          </a:p>
          <a:p>
            <a:pPr>
              <a:lnSpc>
                <a:spcPct val="117000"/>
              </a:lnSpc>
              <a:spcAft>
                <a:spcPts val="1000"/>
              </a:spcAft>
            </a:pPr>
            <a:r>
              <a:rPr kumimoji="0" lang="en-IN" sz="2000" dirty="0">
                <a:latin typeface="Lato regular" panose="020F0502020204030203" pitchFamily="34" charset="0"/>
                <a:ea typeface="+mn-ea"/>
                <a:cs typeface="Arial" pitchFamily="34" charset="0"/>
              </a:rPr>
              <a:t>Benefit descriptions in this benefit manual are to be treated as indicative only. For a complete list of benefits and exclusions, please also refer to the policy document.</a:t>
            </a:r>
          </a:p>
          <a:p>
            <a:pPr>
              <a:lnSpc>
                <a:spcPct val="117000"/>
              </a:lnSpc>
              <a:spcAft>
                <a:spcPts val="1000"/>
              </a:spcAft>
            </a:pPr>
            <a:endParaRPr kumimoji="0" lang="en-US" sz="2000" dirty="0">
              <a:solidFill>
                <a:schemeClr val="accent1"/>
              </a:solidFill>
              <a:latin typeface="Lato regular" panose="020F0502020204030203" pitchFamily="34" charset="0"/>
              <a:ea typeface="+mn-ea"/>
              <a:cs typeface="Arial" pitchFamily="34" charset="0"/>
            </a:endParaRPr>
          </a:p>
          <a:p>
            <a:pPr marL="0" algn="l">
              <a:lnSpc>
                <a:spcPct val="117000"/>
              </a:lnSpc>
              <a:spcAft>
                <a:spcPts val="1000"/>
              </a:spcAft>
            </a:pPr>
            <a:endParaRPr lang="en-IN" sz="2000" b="1" dirty="0"/>
          </a:p>
        </p:txBody>
      </p:sp>
    </p:spTree>
    <p:extLst>
      <p:ext uri="{BB962C8B-B14F-4D97-AF65-F5344CB8AC3E}">
        <p14:creationId xmlns:p14="http://schemas.microsoft.com/office/powerpoint/2010/main" val="4800559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EDE1853-6E73-4188-80CC-9C3BD686FD95}"/>
              </a:ext>
            </a:extLst>
          </p:cNvPr>
          <p:cNvSpPr>
            <a:spLocks noGrp="1"/>
          </p:cNvSpPr>
          <p:nvPr>
            <p:ph type="sldNum" sz="quarter" idx="12"/>
          </p:nvPr>
        </p:nvSpPr>
        <p:spPr/>
        <p:txBody>
          <a:bodyPr/>
          <a:lstStyle/>
          <a:p>
            <a:fld id="{91D568E7-61F5-D04E-995D-81EF41C01A2A}" type="slidenum">
              <a:rPr lang="en-GB" smtClean="0"/>
              <a:pPr/>
              <a:t>19</a:t>
            </a:fld>
            <a:endParaRPr lang="en-GB" dirty="0"/>
          </a:p>
        </p:txBody>
      </p:sp>
      <p:sp>
        <p:nvSpPr>
          <p:cNvPr id="4" name="Title 3">
            <a:extLst>
              <a:ext uri="{FF2B5EF4-FFF2-40B4-BE49-F238E27FC236}">
                <a16:creationId xmlns:a16="http://schemas.microsoft.com/office/drawing/2014/main" id="{0E57CB01-3B35-4A90-A6FD-14122D253E90}"/>
              </a:ext>
            </a:extLst>
          </p:cNvPr>
          <p:cNvSpPr>
            <a:spLocks noGrp="1"/>
          </p:cNvSpPr>
          <p:nvPr>
            <p:ph type="title"/>
          </p:nvPr>
        </p:nvSpPr>
        <p:spPr/>
        <p:txBody>
          <a:bodyPr/>
          <a:lstStyle/>
          <a:p>
            <a:r>
              <a:rPr lang="en-US" dirty="0"/>
              <a:t>Voluntary Parent Rates</a:t>
            </a:r>
          </a:p>
        </p:txBody>
      </p:sp>
      <p:sp>
        <p:nvSpPr>
          <p:cNvPr id="25" name="Rectangle 24">
            <a:extLst>
              <a:ext uri="{FF2B5EF4-FFF2-40B4-BE49-F238E27FC236}">
                <a16:creationId xmlns:a16="http://schemas.microsoft.com/office/drawing/2014/main" id="{99ED5268-8411-4A81-9914-A333BDBB12B2}"/>
              </a:ext>
            </a:extLst>
          </p:cNvPr>
          <p:cNvSpPr/>
          <p:nvPr/>
        </p:nvSpPr>
        <p:spPr>
          <a:xfrm>
            <a:off x="23116265" y="5055409"/>
            <a:ext cx="1266148" cy="3605182"/>
          </a:xfrm>
          <a:prstGeom prst="rect">
            <a:avLst/>
          </a:prstGeom>
          <a:solidFill>
            <a:srgbClr val="2628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b="0" i="0" dirty="0">
              <a:solidFill>
                <a:schemeClr val="tx2"/>
              </a:solidFill>
              <a:latin typeface="Helvetica Now Text" panose="020B0504030202020204" pitchFamily="34" charset="77"/>
            </a:endParaRPr>
          </a:p>
        </p:txBody>
      </p:sp>
      <p:pic>
        <p:nvPicPr>
          <p:cNvPr id="26" name="Picture 25">
            <a:hlinkClick r:id="rId3" action="ppaction://hlinksldjump"/>
            <a:extLst>
              <a:ext uri="{FF2B5EF4-FFF2-40B4-BE49-F238E27FC236}">
                <a16:creationId xmlns:a16="http://schemas.microsoft.com/office/drawing/2014/main" id="{F1E7080D-E61C-4455-8877-5A9EF4FAA129}"/>
              </a:ext>
            </a:extLst>
          </p:cNvPr>
          <p:cNvPicPr>
            <a:picLocks noChangeAspect="1"/>
          </p:cNvPicPr>
          <p:nvPr/>
        </p:nvPicPr>
        <p:blipFill>
          <a:blip r:embed="rId4" cstate="email">
            <a:extLst>
              <a:ext uri="{28A0092B-C50C-407E-A947-70E740481C1C}">
                <a14:useLocalDpi xmlns:a14="http://schemas.microsoft.com/office/drawing/2010/main" val="0"/>
              </a:ext>
            </a:extLst>
          </a:blip>
          <a:srcRect/>
          <a:stretch/>
        </p:blipFill>
        <p:spPr>
          <a:xfrm>
            <a:off x="23355708" y="5300717"/>
            <a:ext cx="784898" cy="784898"/>
          </a:xfrm>
          <a:prstGeom prst="rect">
            <a:avLst/>
          </a:prstGeom>
        </p:spPr>
      </p:pic>
      <p:pic>
        <p:nvPicPr>
          <p:cNvPr id="27" name="Picture 26">
            <a:hlinkClick r:id="rId5" action="ppaction://hlinksldjump"/>
            <a:extLst>
              <a:ext uri="{FF2B5EF4-FFF2-40B4-BE49-F238E27FC236}">
                <a16:creationId xmlns:a16="http://schemas.microsoft.com/office/drawing/2014/main" id="{2A33755D-7019-4C46-AFEB-8DD28C97B421}"/>
              </a:ext>
            </a:extLst>
          </p:cNvPr>
          <p:cNvPicPr>
            <a:picLocks noChangeAspect="1"/>
          </p:cNvPicPr>
          <p:nvPr/>
        </p:nvPicPr>
        <p:blipFill>
          <a:blip r:embed="rId6" cstate="email">
            <a:extLst>
              <a:ext uri="{28A0092B-C50C-407E-A947-70E740481C1C}">
                <a14:useLocalDpi xmlns:a14="http://schemas.microsoft.com/office/drawing/2010/main" val="0"/>
              </a:ext>
            </a:extLst>
          </a:blip>
          <a:srcRect/>
          <a:stretch/>
        </p:blipFill>
        <p:spPr>
          <a:xfrm>
            <a:off x="23325203" y="6382942"/>
            <a:ext cx="883885" cy="883885"/>
          </a:xfrm>
          <a:prstGeom prst="rect">
            <a:avLst/>
          </a:prstGeom>
        </p:spPr>
      </p:pic>
      <p:pic>
        <p:nvPicPr>
          <p:cNvPr id="28" name="Picture 27">
            <a:hlinkClick r:id="rId7" action="ppaction://hlinksldjump"/>
            <a:extLst>
              <a:ext uri="{FF2B5EF4-FFF2-40B4-BE49-F238E27FC236}">
                <a16:creationId xmlns:a16="http://schemas.microsoft.com/office/drawing/2014/main" id="{53DFFBA5-FA47-48B2-9986-AB7718364C5C}"/>
              </a:ext>
            </a:extLst>
          </p:cNvPr>
          <p:cNvPicPr>
            <a:picLocks noChangeAspect="1"/>
          </p:cNvPicPr>
          <p:nvPr/>
        </p:nvPicPr>
        <p:blipFill>
          <a:blip r:embed="rId8" cstate="email">
            <a:extLst>
              <a:ext uri="{28A0092B-C50C-407E-A947-70E740481C1C}">
                <a14:useLocalDpi xmlns:a14="http://schemas.microsoft.com/office/drawing/2010/main" val="0"/>
              </a:ext>
            </a:extLst>
          </a:blip>
          <a:srcRect/>
          <a:stretch/>
        </p:blipFill>
        <p:spPr>
          <a:xfrm>
            <a:off x="23324875" y="7576123"/>
            <a:ext cx="884631" cy="884631"/>
          </a:xfrm>
          <a:prstGeom prst="rect">
            <a:avLst/>
          </a:prstGeom>
        </p:spPr>
      </p:pic>
      <p:cxnSp>
        <p:nvCxnSpPr>
          <p:cNvPr id="29" name="Straight Connector 28">
            <a:extLst>
              <a:ext uri="{FF2B5EF4-FFF2-40B4-BE49-F238E27FC236}">
                <a16:creationId xmlns:a16="http://schemas.microsoft.com/office/drawing/2014/main" id="{A5D9B891-D171-4493-8F2F-B84234164ADA}"/>
              </a:ext>
            </a:extLst>
          </p:cNvPr>
          <p:cNvCxnSpPr/>
          <p:nvPr/>
        </p:nvCxnSpPr>
        <p:spPr>
          <a:xfrm>
            <a:off x="23215276" y="6295965"/>
            <a:ext cx="1048357" cy="0"/>
          </a:xfrm>
          <a:prstGeom prst="line">
            <a:avLst/>
          </a:prstGeom>
          <a:ln w="25400">
            <a:solidFill>
              <a:srgbClr val="CDDBDE"/>
            </a:solidFill>
            <a:tailEnd type="none" w="lg" len="lg"/>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9B569B55-B54B-4867-A277-C09D566D1669}"/>
              </a:ext>
            </a:extLst>
          </p:cNvPr>
          <p:cNvCxnSpPr/>
          <p:nvPr/>
        </p:nvCxnSpPr>
        <p:spPr>
          <a:xfrm>
            <a:off x="23215276" y="7472455"/>
            <a:ext cx="1048357" cy="0"/>
          </a:xfrm>
          <a:prstGeom prst="line">
            <a:avLst/>
          </a:prstGeom>
          <a:ln w="25400">
            <a:solidFill>
              <a:srgbClr val="CDDBDE"/>
            </a:solidFill>
            <a:tailEnd type="none" w="lg" len="lg"/>
          </a:ln>
        </p:spPr>
        <p:style>
          <a:lnRef idx="1">
            <a:schemeClr val="accent1"/>
          </a:lnRef>
          <a:fillRef idx="0">
            <a:schemeClr val="accent1"/>
          </a:fillRef>
          <a:effectRef idx="0">
            <a:schemeClr val="accent1"/>
          </a:effectRef>
          <a:fontRef idx="minor">
            <a:schemeClr val="tx1"/>
          </a:fontRef>
        </p:style>
      </p:cxnSp>
      <p:sp>
        <p:nvSpPr>
          <p:cNvPr id="32" name="TextBox 31">
            <a:extLst>
              <a:ext uri="{FF2B5EF4-FFF2-40B4-BE49-F238E27FC236}">
                <a16:creationId xmlns:a16="http://schemas.microsoft.com/office/drawing/2014/main" id="{5C76A258-BD93-4BB9-A4E8-BF7666DF7FAC}"/>
              </a:ext>
            </a:extLst>
          </p:cNvPr>
          <p:cNvSpPr txBox="1"/>
          <p:nvPr/>
        </p:nvSpPr>
        <p:spPr>
          <a:xfrm>
            <a:off x="22696703" y="348547"/>
            <a:ext cx="922122" cy="565853"/>
          </a:xfrm>
          <a:prstGeom prst="rect">
            <a:avLst/>
          </a:prstGeom>
          <a:noFill/>
        </p:spPr>
        <p:txBody>
          <a:bodyPr wrap="square" lIns="0" tIns="0" rIns="0" bIns="0" rtlCol="0">
            <a:noAutofit/>
          </a:bodyPr>
          <a:lstStyle/>
          <a:p>
            <a:pPr marL="0" algn="l">
              <a:lnSpc>
                <a:spcPct val="117000"/>
              </a:lnSpc>
              <a:spcAft>
                <a:spcPts val="1000"/>
              </a:spcAft>
            </a:pPr>
            <a:r>
              <a:rPr lang="en-US" sz="3200" b="1" dirty="0">
                <a:solidFill>
                  <a:srgbClr val="EB0017"/>
                </a:solidFill>
                <a:latin typeface="Helvetica Now Text" panose="020B0504030202020204" pitchFamily="34" charset="77"/>
              </a:rPr>
              <a:t>GMC</a:t>
            </a:r>
            <a:endParaRPr lang="en-IN" sz="3200" b="1" dirty="0" err="1">
              <a:solidFill>
                <a:srgbClr val="EB0017"/>
              </a:solidFill>
              <a:latin typeface="Helvetica Now Text" panose="020B0504030202020204" pitchFamily="34" charset="77"/>
            </a:endParaRPr>
          </a:p>
        </p:txBody>
      </p:sp>
      <p:graphicFrame>
        <p:nvGraphicFramePr>
          <p:cNvPr id="3" name="Table 2">
            <a:extLst>
              <a:ext uri="{FF2B5EF4-FFF2-40B4-BE49-F238E27FC236}">
                <a16:creationId xmlns:a16="http://schemas.microsoft.com/office/drawing/2014/main" id="{D315274F-2C94-B75C-584C-DCB25142C30E}"/>
              </a:ext>
            </a:extLst>
          </p:cNvPr>
          <p:cNvGraphicFramePr>
            <a:graphicFrameLocks noGrp="1"/>
          </p:cNvGraphicFramePr>
          <p:nvPr>
            <p:extLst>
              <p:ext uri="{D42A27DB-BD31-4B8C-83A1-F6EECF244321}">
                <p14:modId xmlns:p14="http://schemas.microsoft.com/office/powerpoint/2010/main" val="4227905981"/>
              </p:ext>
            </p:extLst>
          </p:nvPr>
        </p:nvGraphicFramePr>
        <p:xfrm>
          <a:off x="2074127" y="2341754"/>
          <a:ext cx="19648451" cy="4216299"/>
        </p:xfrm>
        <a:graphic>
          <a:graphicData uri="http://schemas.openxmlformats.org/drawingml/2006/table">
            <a:tbl>
              <a:tblPr firstRow="1" bandRow="1"/>
              <a:tblGrid>
                <a:gridCol w="5052459">
                  <a:extLst>
                    <a:ext uri="{9D8B030D-6E8A-4147-A177-3AD203B41FA5}">
                      <a16:colId xmlns:a16="http://schemas.microsoft.com/office/drawing/2014/main" val="3180759947"/>
                    </a:ext>
                  </a:extLst>
                </a:gridCol>
                <a:gridCol w="3648998">
                  <a:extLst>
                    <a:ext uri="{9D8B030D-6E8A-4147-A177-3AD203B41FA5}">
                      <a16:colId xmlns:a16="http://schemas.microsoft.com/office/drawing/2014/main" val="2054341028"/>
                    </a:ext>
                  </a:extLst>
                </a:gridCol>
                <a:gridCol w="3648998">
                  <a:extLst>
                    <a:ext uri="{9D8B030D-6E8A-4147-A177-3AD203B41FA5}">
                      <a16:colId xmlns:a16="http://schemas.microsoft.com/office/drawing/2014/main" val="1261840721"/>
                    </a:ext>
                  </a:extLst>
                </a:gridCol>
                <a:gridCol w="3648998">
                  <a:extLst>
                    <a:ext uri="{9D8B030D-6E8A-4147-A177-3AD203B41FA5}">
                      <a16:colId xmlns:a16="http://schemas.microsoft.com/office/drawing/2014/main" val="90321814"/>
                    </a:ext>
                  </a:extLst>
                </a:gridCol>
                <a:gridCol w="3648998">
                  <a:extLst>
                    <a:ext uri="{9D8B030D-6E8A-4147-A177-3AD203B41FA5}">
                      <a16:colId xmlns:a16="http://schemas.microsoft.com/office/drawing/2014/main" val="69072508"/>
                    </a:ext>
                  </a:extLst>
                </a:gridCol>
              </a:tblGrid>
              <a:tr h="533287">
                <a:tc rowSpan="2">
                  <a:txBody>
                    <a:bodyPr/>
                    <a:lstStyle/>
                    <a:p>
                      <a:pPr algn="ctr" rtl="0" fontAlgn="ctr"/>
                      <a:r>
                        <a:rPr lang="en-IN" sz="2800" b="0" i="0" u="none" strike="noStrike" dirty="0">
                          <a:solidFill>
                            <a:srgbClr val="FFFFFF"/>
                          </a:solidFill>
                          <a:effectLst/>
                          <a:latin typeface="Helvetica Now Text" panose="020B0504030202020204" pitchFamily="34" charset="0"/>
                        </a:rPr>
                        <a:t>Sum Insured in the policy</a:t>
                      </a:r>
                    </a:p>
                  </a:txBody>
                  <a:tcPr marL="6350" marR="6350" marT="6350" marB="0" anchor="ctr">
                    <a:lnL w="12700" cap="flat" cmpd="sng" algn="ctr">
                      <a:solidFill>
                        <a:srgbClr val="000000"/>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252735"/>
                    </a:solidFill>
                  </a:tcPr>
                </a:tc>
                <a:tc gridSpan="2">
                  <a:txBody>
                    <a:bodyPr/>
                    <a:lstStyle/>
                    <a:p>
                      <a:pPr algn="ctr" rtl="0" fontAlgn="ctr"/>
                      <a:r>
                        <a:rPr lang="en-US" sz="2800" b="0" i="0" u="none" strike="noStrike" dirty="0">
                          <a:solidFill>
                            <a:srgbClr val="FFFFFF"/>
                          </a:solidFill>
                          <a:effectLst/>
                          <a:latin typeface="Helvetica Now Text" panose="020B0504030202020204" pitchFamily="34" charset="0"/>
                        </a:rPr>
                        <a:t>Parents premium including GST 18%</a:t>
                      </a:r>
                    </a:p>
                  </a:txBody>
                  <a:tcPr marL="6350" marR="6350" marT="635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252735"/>
                    </a:solidFill>
                  </a:tcPr>
                </a:tc>
                <a:tc hMerge="1">
                  <a:txBody>
                    <a:bodyPr/>
                    <a:lstStyle/>
                    <a:p>
                      <a:endParaRPr lang="en-US"/>
                    </a:p>
                  </a:txBody>
                  <a:tcPr/>
                </a:tc>
                <a:tc gridSpan="2">
                  <a:txBody>
                    <a:bodyPr/>
                    <a:lstStyle/>
                    <a:p>
                      <a:pPr algn="ctr" rtl="0" fontAlgn="ctr"/>
                      <a:r>
                        <a:rPr lang="en-US" sz="2800" b="0" i="0" u="none" strike="noStrike" dirty="0">
                          <a:solidFill>
                            <a:srgbClr val="FFFFFF"/>
                          </a:solidFill>
                          <a:effectLst/>
                          <a:latin typeface="Helvetica Now Text" panose="020B0504030202020204" pitchFamily="34" charset="0"/>
                        </a:rPr>
                        <a:t>In-laws' premium including  GST 18%</a:t>
                      </a:r>
                    </a:p>
                  </a:txBody>
                  <a:tcPr marL="6350" marR="6350" marT="6350" marB="0" anchor="ctr">
                    <a:lnL w="1905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252735"/>
                    </a:solidFill>
                  </a:tcPr>
                </a:tc>
                <a:tc hMerge="1">
                  <a:txBody>
                    <a:bodyPr/>
                    <a:lstStyle/>
                    <a:p>
                      <a:endParaRPr lang="en-US"/>
                    </a:p>
                  </a:txBody>
                  <a:tcPr/>
                </a:tc>
                <a:extLst>
                  <a:ext uri="{0D108BD9-81ED-4DB2-BD59-A6C34878D82A}">
                    <a16:rowId xmlns:a16="http://schemas.microsoft.com/office/drawing/2014/main" val="2507220481"/>
                  </a:ext>
                </a:extLst>
              </a:tr>
              <a:tr h="549952">
                <a:tc vMerge="1">
                  <a:txBody>
                    <a:bodyPr/>
                    <a:lstStyle/>
                    <a:p>
                      <a:endParaRPr lang="en-US"/>
                    </a:p>
                  </a:txBody>
                  <a:tcPr/>
                </a:tc>
                <a:tc>
                  <a:txBody>
                    <a:bodyPr/>
                    <a:lstStyle/>
                    <a:p>
                      <a:pPr algn="ctr" rtl="0" fontAlgn="ctr"/>
                      <a:r>
                        <a:rPr lang="en-US" sz="2800" b="0" i="0" u="none" strike="noStrike" dirty="0">
                          <a:solidFill>
                            <a:srgbClr val="FFFFFF"/>
                          </a:solidFill>
                          <a:effectLst/>
                          <a:latin typeface="Helvetica Now Text" panose="020B0504030202020204" pitchFamily="34" charset="0"/>
                        </a:rPr>
                        <a:t>Single </a:t>
                      </a:r>
                    </a:p>
                  </a:txBody>
                  <a:tcPr marL="6350" marR="6350" marT="6350"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252735"/>
                    </a:solidFill>
                  </a:tcPr>
                </a:tc>
                <a:tc>
                  <a:txBody>
                    <a:bodyPr/>
                    <a:lstStyle/>
                    <a:p>
                      <a:pPr algn="ctr" rtl="0" fontAlgn="ctr"/>
                      <a:r>
                        <a:rPr lang="en-US" sz="2800" b="0" i="0" u="none" strike="noStrike" dirty="0">
                          <a:solidFill>
                            <a:srgbClr val="FFFFFF"/>
                          </a:solidFill>
                          <a:effectLst/>
                          <a:latin typeface="Helvetica Now Text" panose="020B0504030202020204" pitchFamily="34" charset="0"/>
                        </a:rPr>
                        <a:t>Both Parents</a:t>
                      </a:r>
                    </a:p>
                  </a:txBody>
                  <a:tcPr marL="6350" marR="6350" marT="6350" marB="0" anchor="ctr">
                    <a:lnL w="1905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252735"/>
                    </a:solidFill>
                  </a:tcPr>
                </a:tc>
                <a:tc>
                  <a:txBody>
                    <a:bodyPr/>
                    <a:lstStyle/>
                    <a:p>
                      <a:pPr algn="ctr" rtl="0" fontAlgn="ctr"/>
                      <a:r>
                        <a:rPr lang="en-US" sz="2800" b="0" i="0" u="none" strike="noStrike" dirty="0">
                          <a:solidFill>
                            <a:srgbClr val="FFFFFF"/>
                          </a:solidFill>
                          <a:effectLst/>
                          <a:latin typeface="Helvetica Now Text" panose="020B0504030202020204" pitchFamily="34" charset="0"/>
                        </a:rPr>
                        <a:t>Single </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252735"/>
                    </a:solidFill>
                  </a:tcPr>
                </a:tc>
                <a:tc>
                  <a:txBody>
                    <a:bodyPr/>
                    <a:lstStyle/>
                    <a:p>
                      <a:pPr algn="ctr" rtl="0" fontAlgn="ctr"/>
                      <a:r>
                        <a:rPr lang="en-US" sz="2800" b="0" i="0" u="none" strike="noStrike" dirty="0">
                          <a:solidFill>
                            <a:srgbClr val="FFFFFF"/>
                          </a:solidFill>
                          <a:effectLst/>
                          <a:latin typeface="Helvetica Now Text" panose="020B0504030202020204" pitchFamily="34" charset="0"/>
                        </a:rPr>
                        <a:t>Both In-Laws</a:t>
                      </a:r>
                    </a:p>
                  </a:txBody>
                  <a:tcPr marL="6350" marR="6350" marT="6350"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252735"/>
                    </a:solidFill>
                  </a:tcPr>
                </a:tc>
                <a:extLst>
                  <a:ext uri="{0D108BD9-81ED-4DB2-BD59-A6C34878D82A}">
                    <a16:rowId xmlns:a16="http://schemas.microsoft.com/office/drawing/2014/main" val="3052089356"/>
                  </a:ext>
                </a:extLst>
              </a:tr>
              <a:tr h="783265">
                <a:tc>
                  <a:txBody>
                    <a:bodyPr/>
                    <a:lstStyle/>
                    <a:p>
                      <a:pPr algn="ctr" rtl="0" fontAlgn="ctr"/>
                      <a:r>
                        <a:rPr lang="en-US" sz="2800" b="0" i="0" u="none" strike="noStrike" dirty="0">
                          <a:solidFill>
                            <a:srgbClr val="252735"/>
                          </a:solidFill>
                          <a:effectLst/>
                          <a:latin typeface="Helvetica Now Text" panose="020B0504030202020204" pitchFamily="34" charset="0"/>
                        </a:rPr>
                        <a:t>INR 1 lakhs</a:t>
                      </a:r>
                    </a:p>
                  </a:txBody>
                  <a:tcPr marL="6350" marR="6350" marT="6350" marB="0" anchor="ctr">
                    <a:lnL w="12700" cap="flat" cmpd="sng" algn="ctr">
                      <a:solidFill>
                        <a:srgbClr val="000000"/>
                      </a:solidFill>
                      <a:prstDash val="solid"/>
                      <a:round/>
                      <a:headEnd type="none" w="med" len="med"/>
                      <a:tailEnd type="none" w="med" len="med"/>
                    </a:lnL>
                    <a:lnR w="19050" cap="flat" cmpd="sng" algn="ctr">
                      <a:solidFill>
                        <a:srgbClr val="252735"/>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252735"/>
                      </a:solidFill>
                      <a:prstDash val="solid"/>
                      <a:round/>
                      <a:headEnd type="none" w="med" len="med"/>
                      <a:tailEnd type="none" w="med" len="med"/>
                    </a:lnB>
                    <a:solidFill>
                      <a:srgbClr val="E2EDED"/>
                    </a:solidFill>
                  </a:tcPr>
                </a:tc>
                <a:tc>
                  <a:txBody>
                    <a:bodyPr/>
                    <a:lstStyle/>
                    <a:p>
                      <a:pPr algn="ctr"/>
                      <a:r>
                        <a:rPr lang="en-US" sz="2800" dirty="0">
                          <a:solidFill>
                            <a:schemeClr val="tx1"/>
                          </a:solidFill>
                          <a:effectLst/>
                          <a:latin typeface="Helvetica Now Text" panose="020B0504030202020204" pitchFamily="34" charset="0"/>
                          <a:ea typeface="Aptos" panose="020B0004020202020204" pitchFamily="34" charset="0"/>
                          <a:cs typeface="Aptos" panose="020B0004020202020204" pitchFamily="34" charset="0"/>
                        </a:rPr>
                        <a:t>12,469</a:t>
                      </a:r>
                    </a:p>
                  </a:txBody>
                  <a:tcPr marL="68580" marR="68580" marT="0" marB="0" anchor="ctr">
                    <a:lnL w="19050" cap="flat" cmpd="sng" algn="ctr">
                      <a:solidFill>
                        <a:srgbClr val="252735"/>
                      </a:solidFill>
                      <a:prstDash val="solid"/>
                      <a:round/>
                      <a:headEnd type="none" w="med" len="med"/>
                      <a:tailEnd type="none" w="med" len="med"/>
                    </a:lnL>
                    <a:lnR w="19050" cap="flat" cmpd="sng" algn="ctr">
                      <a:solidFill>
                        <a:srgbClr val="252735"/>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252735"/>
                      </a:solidFill>
                      <a:prstDash val="solid"/>
                      <a:round/>
                      <a:headEnd type="none" w="med" len="med"/>
                      <a:tailEnd type="none" w="med" len="med"/>
                    </a:lnB>
                    <a:solidFill>
                      <a:srgbClr val="E2EDED"/>
                    </a:solidFill>
                  </a:tcPr>
                </a:tc>
                <a:tc>
                  <a:txBody>
                    <a:bodyPr/>
                    <a:lstStyle/>
                    <a:p>
                      <a:pPr algn="ctr"/>
                      <a:r>
                        <a:rPr lang="en-US" sz="2800" dirty="0">
                          <a:solidFill>
                            <a:schemeClr val="tx1"/>
                          </a:solidFill>
                          <a:effectLst/>
                          <a:latin typeface="Helvetica Now Text" panose="020B0504030202020204" pitchFamily="34" charset="0"/>
                          <a:ea typeface="Aptos" panose="020B0004020202020204" pitchFamily="34" charset="0"/>
                          <a:cs typeface="Aptos" panose="020B0004020202020204" pitchFamily="34" charset="0"/>
                        </a:rPr>
                        <a:t>17,321</a:t>
                      </a:r>
                    </a:p>
                  </a:txBody>
                  <a:tcPr marL="68580" marR="68580" marT="0" marB="0" anchor="ctr">
                    <a:lnL w="19050" cap="flat" cmpd="sng" algn="ctr">
                      <a:solidFill>
                        <a:srgbClr val="252735"/>
                      </a:solidFill>
                      <a:prstDash val="solid"/>
                      <a:round/>
                      <a:headEnd type="none" w="med" len="med"/>
                      <a:tailEnd type="none" w="med" len="med"/>
                    </a:lnL>
                    <a:lnR w="19050" cap="flat" cmpd="sng" algn="ctr">
                      <a:solidFill>
                        <a:srgbClr val="252735"/>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252735"/>
                      </a:solidFill>
                      <a:prstDash val="solid"/>
                      <a:round/>
                      <a:headEnd type="none" w="med" len="med"/>
                      <a:tailEnd type="none" w="med" len="med"/>
                    </a:lnB>
                    <a:solidFill>
                      <a:srgbClr val="E2EDED"/>
                    </a:solidFill>
                  </a:tcPr>
                </a:tc>
                <a:tc>
                  <a:txBody>
                    <a:bodyPr/>
                    <a:lstStyle/>
                    <a:p>
                      <a:pPr algn="ctr"/>
                      <a:r>
                        <a:rPr lang="en-US" sz="2800" dirty="0">
                          <a:solidFill>
                            <a:schemeClr val="tx1"/>
                          </a:solidFill>
                          <a:effectLst/>
                          <a:latin typeface="Helvetica Now Text" panose="020B0504030202020204" pitchFamily="34" charset="0"/>
                          <a:ea typeface="Aptos" panose="020B0004020202020204" pitchFamily="34" charset="0"/>
                          <a:cs typeface="Aptos" panose="020B0004020202020204" pitchFamily="34" charset="0"/>
                        </a:rPr>
                        <a:t>12,469</a:t>
                      </a:r>
                    </a:p>
                  </a:txBody>
                  <a:tcPr marL="68580" marR="68580" marT="0" marB="0" anchor="ctr">
                    <a:lnL w="19050" cap="flat" cmpd="sng" algn="ctr">
                      <a:solidFill>
                        <a:srgbClr val="252735"/>
                      </a:solidFill>
                      <a:prstDash val="solid"/>
                      <a:round/>
                      <a:headEnd type="none" w="med" len="med"/>
                      <a:tailEnd type="none" w="med" len="med"/>
                    </a:lnL>
                    <a:lnR w="19050" cap="flat" cmpd="sng" algn="ctr">
                      <a:solidFill>
                        <a:srgbClr val="252735"/>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252735"/>
                      </a:solidFill>
                      <a:prstDash val="solid"/>
                      <a:round/>
                      <a:headEnd type="none" w="med" len="med"/>
                      <a:tailEnd type="none" w="med" len="med"/>
                    </a:lnB>
                    <a:solidFill>
                      <a:srgbClr val="E2EDED"/>
                    </a:solidFill>
                  </a:tcPr>
                </a:tc>
                <a:tc>
                  <a:txBody>
                    <a:bodyPr/>
                    <a:lstStyle/>
                    <a:p>
                      <a:pPr algn="ctr"/>
                      <a:r>
                        <a:rPr lang="en-US" sz="2800" dirty="0">
                          <a:solidFill>
                            <a:schemeClr val="tx1"/>
                          </a:solidFill>
                          <a:effectLst/>
                          <a:latin typeface="Helvetica Now Text" panose="020B0504030202020204" pitchFamily="34" charset="0"/>
                          <a:ea typeface="Aptos" panose="020B0004020202020204" pitchFamily="34" charset="0"/>
                          <a:cs typeface="Aptos" panose="020B0004020202020204" pitchFamily="34" charset="0"/>
                        </a:rPr>
                        <a:t>17,321</a:t>
                      </a:r>
                    </a:p>
                  </a:txBody>
                  <a:tcPr marL="68580" marR="68580" marT="0" marB="0" anchor="ctr">
                    <a:lnL w="19050" cap="flat" cmpd="sng" algn="ctr">
                      <a:solidFill>
                        <a:srgbClr val="252735"/>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252735"/>
                      </a:solidFill>
                      <a:prstDash val="solid"/>
                      <a:round/>
                      <a:headEnd type="none" w="med" len="med"/>
                      <a:tailEnd type="none" w="med" len="med"/>
                    </a:lnB>
                    <a:solidFill>
                      <a:srgbClr val="E2EDED"/>
                    </a:solidFill>
                  </a:tcPr>
                </a:tc>
                <a:extLst>
                  <a:ext uri="{0D108BD9-81ED-4DB2-BD59-A6C34878D82A}">
                    <a16:rowId xmlns:a16="http://schemas.microsoft.com/office/drawing/2014/main" val="2183331000"/>
                  </a:ext>
                </a:extLst>
              </a:tr>
              <a:tr h="783265">
                <a:tc>
                  <a:txBody>
                    <a:bodyPr/>
                    <a:lstStyle/>
                    <a:p>
                      <a:pPr algn="ctr" rtl="0" fontAlgn="ctr"/>
                      <a:r>
                        <a:rPr lang="en-US" sz="2800" b="0" i="0" u="none" strike="noStrike">
                          <a:solidFill>
                            <a:srgbClr val="252735"/>
                          </a:solidFill>
                          <a:effectLst/>
                          <a:latin typeface="Helvetica Now Text" panose="020B0504030202020204" pitchFamily="34" charset="0"/>
                        </a:rPr>
                        <a:t>INR 2 lakhs</a:t>
                      </a:r>
                    </a:p>
                  </a:txBody>
                  <a:tcPr marL="6350" marR="6350" marT="6350" marB="0" anchor="ctr">
                    <a:lnL w="12700" cap="flat" cmpd="sng" algn="ctr">
                      <a:solidFill>
                        <a:srgbClr val="000000"/>
                      </a:solidFill>
                      <a:prstDash val="solid"/>
                      <a:round/>
                      <a:headEnd type="none" w="med" len="med"/>
                      <a:tailEnd type="none" w="med" len="med"/>
                    </a:lnL>
                    <a:lnR w="19050" cap="flat" cmpd="sng" algn="ctr">
                      <a:solidFill>
                        <a:srgbClr val="252735"/>
                      </a:solidFill>
                      <a:prstDash val="solid"/>
                      <a:round/>
                      <a:headEnd type="none" w="med" len="med"/>
                      <a:tailEnd type="none" w="med" len="med"/>
                    </a:lnR>
                    <a:lnT w="19050" cap="flat" cmpd="sng" algn="ctr">
                      <a:solidFill>
                        <a:srgbClr val="252735"/>
                      </a:solidFill>
                      <a:prstDash val="solid"/>
                      <a:round/>
                      <a:headEnd type="none" w="med" len="med"/>
                      <a:tailEnd type="none" w="med" len="med"/>
                    </a:lnT>
                    <a:lnB w="19050" cap="flat" cmpd="sng" algn="ctr">
                      <a:solidFill>
                        <a:srgbClr val="252735"/>
                      </a:solidFill>
                      <a:prstDash val="solid"/>
                      <a:round/>
                      <a:headEnd type="none" w="med" len="med"/>
                      <a:tailEnd type="none" w="med" len="med"/>
                    </a:lnB>
                    <a:solidFill>
                      <a:srgbClr val="E2EDED"/>
                    </a:solidFill>
                  </a:tcPr>
                </a:tc>
                <a:tc>
                  <a:txBody>
                    <a:bodyPr/>
                    <a:lstStyle/>
                    <a:p>
                      <a:pPr algn="ctr"/>
                      <a:r>
                        <a:rPr lang="en-US" sz="2800" dirty="0">
                          <a:solidFill>
                            <a:schemeClr val="tx1"/>
                          </a:solidFill>
                          <a:effectLst/>
                          <a:latin typeface="Helvetica Now Text" panose="020B0504030202020204" pitchFamily="34" charset="0"/>
                          <a:ea typeface="Aptos" panose="020B0004020202020204" pitchFamily="34" charset="0"/>
                          <a:cs typeface="Aptos" panose="020B0004020202020204" pitchFamily="34" charset="0"/>
                        </a:rPr>
                        <a:t>17,735</a:t>
                      </a:r>
                    </a:p>
                  </a:txBody>
                  <a:tcPr marL="68580" marR="68580" marT="0" marB="0" anchor="ctr">
                    <a:lnL w="19050" cap="flat" cmpd="sng" algn="ctr">
                      <a:solidFill>
                        <a:srgbClr val="252735"/>
                      </a:solidFill>
                      <a:prstDash val="solid"/>
                      <a:round/>
                      <a:headEnd type="none" w="med" len="med"/>
                      <a:tailEnd type="none" w="med" len="med"/>
                    </a:lnL>
                    <a:lnR w="19050" cap="flat" cmpd="sng" algn="ctr">
                      <a:solidFill>
                        <a:srgbClr val="252735"/>
                      </a:solidFill>
                      <a:prstDash val="solid"/>
                      <a:round/>
                      <a:headEnd type="none" w="med" len="med"/>
                      <a:tailEnd type="none" w="med" len="med"/>
                    </a:lnR>
                    <a:lnT w="19050" cap="flat" cmpd="sng" algn="ctr">
                      <a:solidFill>
                        <a:srgbClr val="252735"/>
                      </a:solidFill>
                      <a:prstDash val="solid"/>
                      <a:round/>
                      <a:headEnd type="none" w="med" len="med"/>
                      <a:tailEnd type="none" w="med" len="med"/>
                    </a:lnT>
                    <a:lnB w="19050" cap="flat" cmpd="sng" algn="ctr">
                      <a:solidFill>
                        <a:srgbClr val="252735"/>
                      </a:solidFill>
                      <a:prstDash val="solid"/>
                      <a:round/>
                      <a:headEnd type="none" w="med" len="med"/>
                      <a:tailEnd type="none" w="med" len="med"/>
                    </a:lnB>
                    <a:solidFill>
                      <a:srgbClr val="E2EDED"/>
                    </a:solidFill>
                  </a:tcPr>
                </a:tc>
                <a:tc>
                  <a:txBody>
                    <a:bodyPr/>
                    <a:lstStyle/>
                    <a:p>
                      <a:pPr algn="ctr"/>
                      <a:r>
                        <a:rPr lang="en-US" sz="2800" dirty="0">
                          <a:solidFill>
                            <a:schemeClr val="tx1"/>
                          </a:solidFill>
                          <a:effectLst/>
                          <a:latin typeface="Helvetica Now Text" panose="020B0504030202020204" pitchFamily="34" charset="0"/>
                          <a:ea typeface="Aptos" panose="020B0004020202020204" pitchFamily="34" charset="0"/>
                          <a:cs typeface="Aptos" panose="020B0004020202020204" pitchFamily="34" charset="0"/>
                        </a:rPr>
                        <a:t>24,633</a:t>
                      </a:r>
                    </a:p>
                  </a:txBody>
                  <a:tcPr marL="68580" marR="68580" marT="0" marB="0" anchor="ctr">
                    <a:lnL w="19050" cap="flat" cmpd="sng" algn="ctr">
                      <a:solidFill>
                        <a:srgbClr val="252735"/>
                      </a:solidFill>
                      <a:prstDash val="solid"/>
                      <a:round/>
                      <a:headEnd type="none" w="med" len="med"/>
                      <a:tailEnd type="none" w="med" len="med"/>
                    </a:lnL>
                    <a:lnR w="19050" cap="flat" cmpd="sng" algn="ctr">
                      <a:solidFill>
                        <a:srgbClr val="252735"/>
                      </a:solidFill>
                      <a:prstDash val="solid"/>
                      <a:round/>
                      <a:headEnd type="none" w="med" len="med"/>
                      <a:tailEnd type="none" w="med" len="med"/>
                    </a:lnR>
                    <a:lnT w="19050" cap="flat" cmpd="sng" algn="ctr">
                      <a:solidFill>
                        <a:srgbClr val="252735"/>
                      </a:solidFill>
                      <a:prstDash val="solid"/>
                      <a:round/>
                      <a:headEnd type="none" w="med" len="med"/>
                      <a:tailEnd type="none" w="med" len="med"/>
                    </a:lnT>
                    <a:lnB w="19050" cap="flat" cmpd="sng" algn="ctr">
                      <a:solidFill>
                        <a:srgbClr val="252735"/>
                      </a:solidFill>
                      <a:prstDash val="solid"/>
                      <a:round/>
                      <a:headEnd type="none" w="med" len="med"/>
                      <a:tailEnd type="none" w="med" len="med"/>
                    </a:lnB>
                    <a:solidFill>
                      <a:srgbClr val="E2EDED"/>
                    </a:solidFill>
                  </a:tcPr>
                </a:tc>
                <a:tc>
                  <a:txBody>
                    <a:bodyPr/>
                    <a:lstStyle/>
                    <a:p>
                      <a:pPr algn="ctr"/>
                      <a:r>
                        <a:rPr lang="en-US" sz="2800" dirty="0">
                          <a:solidFill>
                            <a:schemeClr val="tx1"/>
                          </a:solidFill>
                          <a:effectLst/>
                          <a:latin typeface="Helvetica Now Text" panose="020B0504030202020204" pitchFamily="34" charset="0"/>
                          <a:ea typeface="Aptos" panose="020B0004020202020204" pitchFamily="34" charset="0"/>
                          <a:cs typeface="Aptos" panose="020B0004020202020204" pitchFamily="34" charset="0"/>
                        </a:rPr>
                        <a:t>17,735</a:t>
                      </a:r>
                    </a:p>
                  </a:txBody>
                  <a:tcPr marL="68580" marR="68580" marT="0" marB="0" anchor="ctr">
                    <a:lnL w="19050" cap="flat" cmpd="sng" algn="ctr">
                      <a:solidFill>
                        <a:srgbClr val="252735"/>
                      </a:solidFill>
                      <a:prstDash val="solid"/>
                      <a:round/>
                      <a:headEnd type="none" w="med" len="med"/>
                      <a:tailEnd type="none" w="med" len="med"/>
                    </a:lnL>
                    <a:lnR w="19050" cap="flat" cmpd="sng" algn="ctr">
                      <a:solidFill>
                        <a:srgbClr val="252735"/>
                      </a:solidFill>
                      <a:prstDash val="solid"/>
                      <a:round/>
                      <a:headEnd type="none" w="med" len="med"/>
                      <a:tailEnd type="none" w="med" len="med"/>
                    </a:lnR>
                    <a:lnT w="19050" cap="flat" cmpd="sng" algn="ctr">
                      <a:solidFill>
                        <a:srgbClr val="252735"/>
                      </a:solidFill>
                      <a:prstDash val="solid"/>
                      <a:round/>
                      <a:headEnd type="none" w="med" len="med"/>
                      <a:tailEnd type="none" w="med" len="med"/>
                    </a:lnT>
                    <a:lnB w="19050" cap="flat" cmpd="sng" algn="ctr">
                      <a:solidFill>
                        <a:srgbClr val="252735"/>
                      </a:solidFill>
                      <a:prstDash val="solid"/>
                      <a:round/>
                      <a:headEnd type="none" w="med" len="med"/>
                      <a:tailEnd type="none" w="med" len="med"/>
                    </a:lnB>
                    <a:solidFill>
                      <a:srgbClr val="E2EDED"/>
                    </a:solidFill>
                  </a:tcPr>
                </a:tc>
                <a:tc>
                  <a:txBody>
                    <a:bodyPr/>
                    <a:lstStyle/>
                    <a:p>
                      <a:pPr algn="ctr"/>
                      <a:r>
                        <a:rPr lang="en-US" sz="2800" dirty="0">
                          <a:solidFill>
                            <a:schemeClr val="tx1"/>
                          </a:solidFill>
                          <a:effectLst/>
                          <a:latin typeface="Helvetica Now Text" panose="020B0504030202020204" pitchFamily="34" charset="0"/>
                          <a:ea typeface="Aptos" panose="020B0004020202020204" pitchFamily="34" charset="0"/>
                          <a:cs typeface="Aptos" panose="020B0004020202020204" pitchFamily="34" charset="0"/>
                        </a:rPr>
                        <a:t>24,633</a:t>
                      </a:r>
                    </a:p>
                  </a:txBody>
                  <a:tcPr marL="68580" marR="68580" marT="0" marB="0" anchor="ctr">
                    <a:lnL w="19050" cap="flat" cmpd="sng" algn="ctr">
                      <a:solidFill>
                        <a:srgbClr val="252735"/>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252735"/>
                      </a:solidFill>
                      <a:prstDash val="solid"/>
                      <a:round/>
                      <a:headEnd type="none" w="med" len="med"/>
                      <a:tailEnd type="none" w="med" len="med"/>
                    </a:lnT>
                    <a:lnB w="19050" cap="flat" cmpd="sng" algn="ctr">
                      <a:solidFill>
                        <a:srgbClr val="252735"/>
                      </a:solidFill>
                      <a:prstDash val="solid"/>
                      <a:round/>
                      <a:headEnd type="none" w="med" len="med"/>
                      <a:tailEnd type="none" w="med" len="med"/>
                    </a:lnB>
                    <a:solidFill>
                      <a:srgbClr val="E2EDED"/>
                    </a:solidFill>
                  </a:tcPr>
                </a:tc>
                <a:extLst>
                  <a:ext uri="{0D108BD9-81ED-4DB2-BD59-A6C34878D82A}">
                    <a16:rowId xmlns:a16="http://schemas.microsoft.com/office/drawing/2014/main" val="3501943414"/>
                  </a:ext>
                </a:extLst>
              </a:tr>
              <a:tr h="783265">
                <a:tc>
                  <a:txBody>
                    <a:bodyPr/>
                    <a:lstStyle/>
                    <a:p>
                      <a:pPr algn="ctr" rtl="0" fontAlgn="ctr"/>
                      <a:r>
                        <a:rPr lang="en-US" sz="2800" b="0" i="0" u="none" strike="noStrike">
                          <a:solidFill>
                            <a:srgbClr val="252735"/>
                          </a:solidFill>
                          <a:effectLst/>
                          <a:latin typeface="Helvetica Now Text" panose="020B0504030202020204" pitchFamily="34" charset="0"/>
                        </a:rPr>
                        <a:t>INR 3 lakhs</a:t>
                      </a:r>
                    </a:p>
                  </a:txBody>
                  <a:tcPr marL="6350" marR="6350" marT="6350" marB="0" anchor="ctr">
                    <a:lnL w="12700" cap="flat" cmpd="sng" algn="ctr">
                      <a:solidFill>
                        <a:srgbClr val="000000"/>
                      </a:solidFill>
                      <a:prstDash val="solid"/>
                      <a:round/>
                      <a:headEnd type="none" w="med" len="med"/>
                      <a:tailEnd type="none" w="med" len="med"/>
                    </a:lnL>
                    <a:lnR w="19050" cap="flat" cmpd="sng" algn="ctr">
                      <a:solidFill>
                        <a:srgbClr val="252735"/>
                      </a:solidFill>
                      <a:prstDash val="solid"/>
                      <a:round/>
                      <a:headEnd type="none" w="med" len="med"/>
                      <a:tailEnd type="none" w="med" len="med"/>
                    </a:lnR>
                    <a:lnT w="19050" cap="flat" cmpd="sng" algn="ctr">
                      <a:solidFill>
                        <a:srgbClr val="252735"/>
                      </a:solidFill>
                      <a:prstDash val="solid"/>
                      <a:round/>
                      <a:headEnd type="none" w="med" len="med"/>
                      <a:tailEnd type="none" w="med" len="med"/>
                    </a:lnT>
                    <a:lnB w="19050" cap="flat" cmpd="sng" algn="ctr">
                      <a:solidFill>
                        <a:srgbClr val="252735"/>
                      </a:solidFill>
                      <a:prstDash val="solid"/>
                      <a:round/>
                      <a:headEnd type="none" w="med" len="med"/>
                      <a:tailEnd type="none" w="med" len="med"/>
                    </a:lnB>
                    <a:solidFill>
                      <a:srgbClr val="E2EDED"/>
                    </a:solidFill>
                  </a:tcPr>
                </a:tc>
                <a:tc>
                  <a:txBody>
                    <a:bodyPr/>
                    <a:lstStyle/>
                    <a:p>
                      <a:pPr algn="ctr"/>
                      <a:r>
                        <a:rPr lang="en-US" sz="2800" dirty="0">
                          <a:solidFill>
                            <a:schemeClr val="tx1"/>
                          </a:solidFill>
                          <a:effectLst/>
                          <a:latin typeface="Helvetica Now Text" panose="020B0504030202020204" pitchFamily="34" charset="0"/>
                          <a:ea typeface="Aptos" panose="020B0004020202020204" pitchFamily="34" charset="0"/>
                          <a:cs typeface="Aptos" panose="020B0004020202020204" pitchFamily="34" charset="0"/>
                        </a:rPr>
                        <a:t>28,327</a:t>
                      </a:r>
                    </a:p>
                  </a:txBody>
                  <a:tcPr marL="68580" marR="68580" marT="0" marB="0" anchor="ctr">
                    <a:lnL w="19050" cap="flat" cmpd="sng" algn="ctr">
                      <a:solidFill>
                        <a:srgbClr val="252735"/>
                      </a:solidFill>
                      <a:prstDash val="solid"/>
                      <a:round/>
                      <a:headEnd type="none" w="med" len="med"/>
                      <a:tailEnd type="none" w="med" len="med"/>
                    </a:lnL>
                    <a:lnR w="19050" cap="flat" cmpd="sng" algn="ctr">
                      <a:solidFill>
                        <a:srgbClr val="252735"/>
                      </a:solidFill>
                      <a:prstDash val="solid"/>
                      <a:round/>
                      <a:headEnd type="none" w="med" len="med"/>
                      <a:tailEnd type="none" w="med" len="med"/>
                    </a:lnR>
                    <a:lnT w="19050" cap="flat" cmpd="sng" algn="ctr">
                      <a:solidFill>
                        <a:srgbClr val="252735"/>
                      </a:solidFill>
                      <a:prstDash val="solid"/>
                      <a:round/>
                      <a:headEnd type="none" w="med" len="med"/>
                      <a:tailEnd type="none" w="med" len="med"/>
                    </a:lnT>
                    <a:lnB w="19050" cap="flat" cmpd="sng" algn="ctr">
                      <a:solidFill>
                        <a:srgbClr val="252735"/>
                      </a:solidFill>
                      <a:prstDash val="solid"/>
                      <a:round/>
                      <a:headEnd type="none" w="med" len="med"/>
                      <a:tailEnd type="none" w="med" len="med"/>
                    </a:lnB>
                    <a:solidFill>
                      <a:srgbClr val="E2EDED"/>
                    </a:solidFill>
                  </a:tcPr>
                </a:tc>
                <a:tc>
                  <a:txBody>
                    <a:bodyPr/>
                    <a:lstStyle/>
                    <a:p>
                      <a:pPr algn="ctr"/>
                      <a:r>
                        <a:rPr lang="en-US" sz="2800" dirty="0">
                          <a:solidFill>
                            <a:schemeClr val="tx1"/>
                          </a:solidFill>
                          <a:effectLst/>
                          <a:latin typeface="Helvetica Now Text" panose="020B0504030202020204" pitchFamily="34" charset="0"/>
                          <a:ea typeface="Aptos" panose="020B0004020202020204" pitchFamily="34" charset="0"/>
                          <a:cs typeface="Aptos" panose="020B0004020202020204" pitchFamily="34" charset="0"/>
                        </a:rPr>
                        <a:t>38,428</a:t>
                      </a:r>
                    </a:p>
                  </a:txBody>
                  <a:tcPr marL="68580" marR="68580" marT="0" marB="0" anchor="ctr">
                    <a:lnL w="19050" cap="flat" cmpd="sng" algn="ctr">
                      <a:solidFill>
                        <a:srgbClr val="252735"/>
                      </a:solidFill>
                      <a:prstDash val="solid"/>
                      <a:round/>
                      <a:headEnd type="none" w="med" len="med"/>
                      <a:tailEnd type="none" w="med" len="med"/>
                    </a:lnL>
                    <a:lnR w="19050" cap="flat" cmpd="sng" algn="ctr">
                      <a:solidFill>
                        <a:srgbClr val="252735"/>
                      </a:solidFill>
                      <a:prstDash val="solid"/>
                      <a:round/>
                      <a:headEnd type="none" w="med" len="med"/>
                      <a:tailEnd type="none" w="med" len="med"/>
                    </a:lnR>
                    <a:lnT w="19050" cap="flat" cmpd="sng" algn="ctr">
                      <a:solidFill>
                        <a:srgbClr val="252735"/>
                      </a:solidFill>
                      <a:prstDash val="solid"/>
                      <a:round/>
                      <a:headEnd type="none" w="med" len="med"/>
                      <a:tailEnd type="none" w="med" len="med"/>
                    </a:lnT>
                    <a:lnB w="19050" cap="flat" cmpd="sng" algn="ctr">
                      <a:solidFill>
                        <a:srgbClr val="252735"/>
                      </a:solidFill>
                      <a:prstDash val="solid"/>
                      <a:round/>
                      <a:headEnd type="none" w="med" len="med"/>
                      <a:tailEnd type="none" w="med" len="med"/>
                    </a:lnB>
                    <a:solidFill>
                      <a:srgbClr val="E2EDED"/>
                    </a:solidFill>
                  </a:tcPr>
                </a:tc>
                <a:tc>
                  <a:txBody>
                    <a:bodyPr/>
                    <a:lstStyle/>
                    <a:p>
                      <a:pPr algn="ctr"/>
                      <a:r>
                        <a:rPr lang="en-US" sz="2800" dirty="0">
                          <a:solidFill>
                            <a:schemeClr val="tx1"/>
                          </a:solidFill>
                          <a:effectLst/>
                          <a:latin typeface="Helvetica Now Text" panose="020B0504030202020204" pitchFamily="34" charset="0"/>
                          <a:ea typeface="Aptos" panose="020B0004020202020204" pitchFamily="34" charset="0"/>
                          <a:cs typeface="Aptos" panose="020B0004020202020204" pitchFamily="34" charset="0"/>
                        </a:rPr>
                        <a:t>28,327</a:t>
                      </a:r>
                    </a:p>
                  </a:txBody>
                  <a:tcPr marL="68580" marR="68580" marT="0" marB="0" anchor="ctr">
                    <a:lnL w="19050" cap="flat" cmpd="sng" algn="ctr">
                      <a:solidFill>
                        <a:srgbClr val="252735"/>
                      </a:solidFill>
                      <a:prstDash val="solid"/>
                      <a:round/>
                      <a:headEnd type="none" w="med" len="med"/>
                      <a:tailEnd type="none" w="med" len="med"/>
                    </a:lnL>
                    <a:lnR w="19050" cap="flat" cmpd="sng" algn="ctr">
                      <a:solidFill>
                        <a:srgbClr val="252735"/>
                      </a:solidFill>
                      <a:prstDash val="solid"/>
                      <a:round/>
                      <a:headEnd type="none" w="med" len="med"/>
                      <a:tailEnd type="none" w="med" len="med"/>
                    </a:lnR>
                    <a:lnT w="19050" cap="flat" cmpd="sng" algn="ctr">
                      <a:solidFill>
                        <a:srgbClr val="252735"/>
                      </a:solidFill>
                      <a:prstDash val="solid"/>
                      <a:round/>
                      <a:headEnd type="none" w="med" len="med"/>
                      <a:tailEnd type="none" w="med" len="med"/>
                    </a:lnT>
                    <a:lnB w="19050" cap="flat" cmpd="sng" algn="ctr">
                      <a:solidFill>
                        <a:srgbClr val="252735"/>
                      </a:solidFill>
                      <a:prstDash val="solid"/>
                      <a:round/>
                      <a:headEnd type="none" w="med" len="med"/>
                      <a:tailEnd type="none" w="med" len="med"/>
                    </a:lnB>
                    <a:solidFill>
                      <a:srgbClr val="E2EDED"/>
                    </a:solidFill>
                  </a:tcPr>
                </a:tc>
                <a:tc>
                  <a:txBody>
                    <a:bodyPr/>
                    <a:lstStyle/>
                    <a:p>
                      <a:pPr algn="ctr"/>
                      <a:r>
                        <a:rPr lang="en-US" sz="2800" dirty="0">
                          <a:solidFill>
                            <a:schemeClr val="tx1"/>
                          </a:solidFill>
                          <a:effectLst/>
                          <a:latin typeface="Helvetica Now Text" panose="020B0504030202020204" pitchFamily="34" charset="0"/>
                          <a:ea typeface="Aptos" panose="020B0004020202020204" pitchFamily="34" charset="0"/>
                          <a:cs typeface="Aptos" panose="020B0004020202020204" pitchFamily="34" charset="0"/>
                        </a:rPr>
                        <a:t>38,428</a:t>
                      </a:r>
                    </a:p>
                  </a:txBody>
                  <a:tcPr marL="68580" marR="68580" marT="0" marB="0" anchor="ctr">
                    <a:lnL w="19050" cap="flat" cmpd="sng" algn="ctr">
                      <a:solidFill>
                        <a:srgbClr val="252735"/>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252735"/>
                      </a:solidFill>
                      <a:prstDash val="solid"/>
                      <a:round/>
                      <a:headEnd type="none" w="med" len="med"/>
                      <a:tailEnd type="none" w="med" len="med"/>
                    </a:lnT>
                    <a:lnB w="19050" cap="flat" cmpd="sng" algn="ctr">
                      <a:solidFill>
                        <a:srgbClr val="252735"/>
                      </a:solidFill>
                      <a:prstDash val="solid"/>
                      <a:round/>
                      <a:headEnd type="none" w="med" len="med"/>
                      <a:tailEnd type="none" w="med" len="med"/>
                    </a:lnB>
                    <a:solidFill>
                      <a:srgbClr val="E2EDED"/>
                    </a:solidFill>
                  </a:tcPr>
                </a:tc>
                <a:extLst>
                  <a:ext uri="{0D108BD9-81ED-4DB2-BD59-A6C34878D82A}">
                    <a16:rowId xmlns:a16="http://schemas.microsoft.com/office/drawing/2014/main" val="318788923"/>
                  </a:ext>
                </a:extLst>
              </a:tr>
              <a:tr h="783265">
                <a:tc>
                  <a:txBody>
                    <a:bodyPr/>
                    <a:lstStyle/>
                    <a:p>
                      <a:pPr algn="ctr" rtl="0" fontAlgn="ctr"/>
                      <a:r>
                        <a:rPr lang="en-US" sz="2800" b="0" i="0" u="none" strike="noStrike">
                          <a:solidFill>
                            <a:srgbClr val="252735"/>
                          </a:solidFill>
                          <a:effectLst/>
                          <a:latin typeface="Helvetica Now Text" panose="020B0504030202020204" pitchFamily="34" charset="0"/>
                        </a:rPr>
                        <a:t>INR 5 lakhs</a:t>
                      </a:r>
                    </a:p>
                  </a:txBody>
                  <a:tcPr marL="6350" marR="6350" marT="6350" marB="0" anchor="ctr">
                    <a:lnL w="12700" cap="flat" cmpd="sng" algn="ctr">
                      <a:solidFill>
                        <a:srgbClr val="000000"/>
                      </a:solidFill>
                      <a:prstDash val="solid"/>
                      <a:round/>
                      <a:headEnd type="none" w="med" len="med"/>
                      <a:tailEnd type="none" w="med" len="med"/>
                    </a:lnL>
                    <a:lnR w="19050" cap="flat" cmpd="sng" algn="ctr">
                      <a:solidFill>
                        <a:srgbClr val="252735"/>
                      </a:solidFill>
                      <a:prstDash val="solid"/>
                      <a:round/>
                      <a:headEnd type="none" w="med" len="med"/>
                      <a:tailEnd type="none" w="med" len="med"/>
                    </a:lnR>
                    <a:lnT w="19050" cap="flat" cmpd="sng" algn="ctr">
                      <a:solidFill>
                        <a:srgbClr val="252735"/>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DED"/>
                    </a:solidFill>
                  </a:tcPr>
                </a:tc>
                <a:tc>
                  <a:txBody>
                    <a:bodyPr/>
                    <a:lstStyle/>
                    <a:p>
                      <a:pPr algn="ctr"/>
                      <a:r>
                        <a:rPr lang="en-US" sz="2800" dirty="0">
                          <a:solidFill>
                            <a:schemeClr val="tx1"/>
                          </a:solidFill>
                          <a:effectLst/>
                          <a:latin typeface="Helvetica Now Text" panose="020B0504030202020204" pitchFamily="34" charset="0"/>
                          <a:ea typeface="Aptos" panose="020B0004020202020204" pitchFamily="34" charset="0"/>
                          <a:cs typeface="Aptos" panose="020B0004020202020204" pitchFamily="34" charset="0"/>
                        </a:rPr>
                        <a:t>43,103</a:t>
                      </a:r>
                    </a:p>
                  </a:txBody>
                  <a:tcPr marL="68580" marR="68580" marT="0" marB="0" anchor="ctr">
                    <a:lnL w="19050" cap="flat" cmpd="sng" algn="ctr">
                      <a:solidFill>
                        <a:srgbClr val="252735"/>
                      </a:solidFill>
                      <a:prstDash val="solid"/>
                      <a:round/>
                      <a:headEnd type="none" w="med" len="med"/>
                      <a:tailEnd type="none" w="med" len="med"/>
                    </a:lnL>
                    <a:lnR w="19050" cap="flat" cmpd="sng" algn="ctr">
                      <a:solidFill>
                        <a:srgbClr val="252735"/>
                      </a:solidFill>
                      <a:prstDash val="solid"/>
                      <a:round/>
                      <a:headEnd type="none" w="med" len="med"/>
                      <a:tailEnd type="none" w="med" len="med"/>
                    </a:lnR>
                    <a:lnT w="19050" cap="flat" cmpd="sng" algn="ctr">
                      <a:solidFill>
                        <a:srgbClr val="252735"/>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DED"/>
                    </a:solidFill>
                  </a:tcPr>
                </a:tc>
                <a:tc>
                  <a:txBody>
                    <a:bodyPr/>
                    <a:lstStyle/>
                    <a:p>
                      <a:pPr algn="ctr"/>
                      <a:r>
                        <a:rPr lang="en-US" sz="2800" dirty="0">
                          <a:solidFill>
                            <a:schemeClr val="tx1"/>
                          </a:solidFill>
                          <a:effectLst/>
                          <a:latin typeface="Helvetica Now Text" panose="020B0504030202020204" pitchFamily="34" charset="0"/>
                          <a:ea typeface="Aptos" panose="020B0004020202020204" pitchFamily="34" charset="0"/>
                          <a:cs typeface="Aptos" panose="020B0004020202020204" pitchFamily="34" charset="0"/>
                        </a:rPr>
                        <a:t>54,190</a:t>
                      </a:r>
                    </a:p>
                  </a:txBody>
                  <a:tcPr marL="68580" marR="68580" marT="0" marB="0" anchor="ctr">
                    <a:lnL w="19050" cap="flat" cmpd="sng" algn="ctr">
                      <a:solidFill>
                        <a:srgbClr val="252735"/>
                      </a:solidFill>
                      <a:prstDash val="solid"/>
                      <a:round/>
                      <a:headEnd type="none" w="med" len="med"/>
                      <a:tailEnd type="none" w="med" len="med"/>
                    </a:lnL>
                    <a:lnR w="19050" cap="flat" cmpd="sng" algn="ctr">
                      <a:solidFill>
                        <a:srgbClr val="252735"/>
                      </a:solidFill>
                      <a:prstDash val="solid"/>
                      <a:round/>
                      <a:headEnd type="none" w="med" len="med"/>
                      <a:tailEnd type="none" w="med" len="med"/>
                    </a:lnR>
                    <a:lnT w="19050" cap="flat" cmpd="sng" algn="ctr">
                      <a:solidFill>
                        <a:srgbClr val="252735"/>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DED"/>
                    </a:solidFill>
                  </a:tcPr>
                </a:tc>
                <a:tc>
                  <a:txBody>
                    <a:bodyPr/>
                    <a:lstStyle/>
                    <a:p>
                      <a:pPr algn="ctr"/>
                      <a:r>
                        <a:rPr lang="en-US" sz="2800" dirty="0">
                          <a:solidFill>
                            <a:schemeClr val="tx1"/>
                          </a:solidFill>
                          <a:effectLst/>
                          <a:latin typeface="Helvetica Now Text" panose="020B0504030202020204" pitchFamily="34" charset="0"/>
                          <a:ea typeface="Aptos" panose="020B0004020202020204" pitchFamily="34" charset="0"/>
                          <a:cs typeface="Aptos" panose="020B0004020202020204" pitchFamily="34" charset="0"/>
                        </a:rPr>
                        <a:t>43,103</a:t>
                      </a:r>
                    </a:p>
                  </a:txBody>
                  <a:tcPr marL="68580" marR="68580" marT="0" marB="0" anchor="ctr">
                    <a:lnL w="19050" cap="flat" cmpd="sng" algn="ctr">
                      <a:solidFill>
                        <a:srgbClr val="252735"/>
                      </a:solidFill>
                      <a:prstDash val="solid"/>
                      <a:round/>
                      <a:headEnd type="none" w="med" len="med"/>
                      <a:tailEnd type="none" w="med" len="med"/>
                    </a:lnL>
                    <a:lnR w="19050" cap="flat" cmpd="sng" algn="ctr">
                      <a:solidFill>
                        <a:srgbClr val="252735"/>
                      </a:solidFill>
                      <a:prstDash val="solid"/>
                      <a:round/>
                      <a:headEnd type="none" w="med" len="med"/>
                      <a:tailEnd type="none" w="med" len="med"/>
                    </a:lnR>
                    <a:lnT w="19050" cap="flat" cmpd="sng" algn="ctr">
                      <a:solidFill>
                        <a:srgbClr val="252735"/>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DED"/>
                    </a:solidFill>
                  </a:tcPr>
                </a:tc>
                <a:tc>
                  <a:txBody>
                    <a:bodyPr/>
                    <a:lstStyle/>
                    <a:p>
                      <a:pPr algn="ctr"/>
                      <a:r>
                        <a:rPr lang="en-US" sz="2800" dirty="0">
                          <a:solidFill>
                            <a:schemeClr val="tx1"/>
                          </a:solidFill>
                          <a:effectLst/>
                          <a:latin typeface="Helvetica Now Text" panose="020B0504030202020204" pitchFamily="34" charset="0"/>
                          <a:ea typeface="Aptos" panose="020B0004020202020204" pitchFamily="34" charset="0"/>
                          <a:cs typeface="Aptos" panose="020B0004020202020204" pitchFamily="34" charset="0"/>
                        </a:rPr>
                        <a:t>54,190</a:t>
                      </a:r>
                    </a:p>
                  </a:txBody>
                  <a:tcPr marL="68580" marR="68580" marT="0" marB="0" anchor="ctr">
                    <a:lnL w="19050" cap="flat" cmpd="sng" algn="ctr">
                      <a:solidFill>
                        <a:srgbClr val="252735"/>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252735"/>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DED"/>
                    </a:solidFill>
                  </a:tcPr>
                </a:tc>
                <a:extLst>
                  <a:ext uri="{0D108BD9-81ED-4DB2-BD59-A6C34878D82A}">
                    <a16:rowId xmlns:a16="http://schemas.microsoft.com/office/drawing/2014/main" val="894928648"/>
                  </a:ext>
                </a:extLst>
              </a:tr>
            </a:tbl>
          </a:graphicData>
        </a:graphic>
      </p:graphicFrame>
      <p:sp>
        <p:nvSpPr>
          <p:cNvPr id="5" name="TextBox 10">
            <a:extLst>
              <a:ext uri="{FF2B5EF4-FFF2-40B4-BE49-F238E27FC236}">
                <a16:creationId xmlns:a16="http://schemas.microsoft.com/office/drawing/2014/main" id="{446D1CC3-090A-1E57-48D8-1621A474D7A5}"/>
              </a:ext>
            </a:extLst>
          </p:cNvPr>
          <p:cNvSpPr txBox="1"/>
          <p:nvPr/>
        </p:nvSpPr>
        <p:spPr bwMode="auto">
          <a:xfrm>
            <a:off x="1879215" y="7532571"/>
            <a:ext cx="15928952" cy="461666"/>
          </a:xfrm>
          <a:prstGeom prst="rect">
            <a:avLst/>
          </a:prstGeom>
          <a:noFill/>
          <a:effectLst/>
        </p:spPr>
        <p:txBody>
          <a:bodyPr wrap="square">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a:defRPr/>
            </a:pPr>
            <a:r>
              <a:rPr lang="en-IN" altLang="ko-KR" sz="2400" dirty="0">
                <a:latin typeface="Helvetica Now Text" panose="020B0504030202020204" pitchFamily="34" charset="0"/>
              </a:rPr>
              <a:t>*the premium rate is inclusive of GST @18%</a:t>
            </a:r>
            <a:endParaRPr lang="en-US" altLang="ko-KR" sz="2400" dirty="0">
              <a:latin typeface="Helvetica Now Text" panose="020B0504030202020204" pitchFamily="34" charset="0"/>
            </a:endParaRPr>
          </a:p>
        </p:txBody>
      </p:sp>
    </p:spTree>
    <p:extLst>
      <p:ext uri="{BB962C8B-B14F-4D97-AF65-F5344CB8AC3E}">
        <p14:creationId xmlns:p14="http://schemas.microsoft.com/office/powerpoint/2010/main" val="5357215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Rectangle 38">
            <a:hlinkClick r:id="rId3" action="ppaction://hlinksldjump"/>
            <a:extLst>
              <a:ext uri="{FF2B5EF4-FFF2-40B4-BE49-F238E27FC236}">
                <a16:creationId xmlns:a16="http://schemas.microsoft.com/office/drawing/2014/main" id="{B65D5043-9FD8-400C-AB77-9498EE019909}"/>
              </a:ext>
            </a:extLst>
          </p:cNvPr>
          <p:cNvSpPr/>
          <p:nvPr/>
        </p:nvSpPr>
        <p:spPr>
          <a:xfrm>
            <a:off x="9161463" y="7347753"/>
            <a:ext cx="5332412" cy="3067050"/>
          </a:xfrm>
          <a:prstGeom prst="rect">
            <a:avLst/>
          </a:prstGeom>
          <a:solidFill>
            <a:srgbClr val="E5EF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b="0" i="0" dirty="0">
              <a:solidFill>
                <a:schemeClr val="tx2"/>
              </a:solidFill>
              <a:latin typeface="Helvetica Now Text" panose="020B0504030202020204" pitchFamily="34" charset="77"/>
            </a:endParaRPr>
          </a:p>
        </p:txBody>
      </p:sp>
      <p:sp>
        <p:nvSpPr>
          <p:cNvPr id="10" name="Rectangle 9">
            <a:hlinkClick r:id="rId4" action="ppaction://hlinksldjump"/>
            <a:extLst>
              <a:ext uri="{FF2B5EF4-FFF2-40B4-BE49-F238E27FC236}">
                <a16:creationId xmlns:a16="http://schemas.microsoft.com/office/drawing/2014/main" id="{7FBA0F3B-A508-4CDA-A46B-208D11DDDE37}"/>
              </a:ext>
            </a:extLst>
          </p:cNvPr>
          <p:cNvSpPr/>
          <p:nvPr/>
        </p:nvSpPr>
        <p:spPr>
          <a:xfrm>
            <a:off x="2284413" y="3124200"/>
            <a:ext cx="5332412" cy="3067050"/>
          </a:xfrm>
          <a:prstGeom prst="rect">
            <a:avLst/>
          </a:prstGeom>
          <a:solidFill>
            <a:srgbClr val="EEF6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b="0" i="0" dirty="0">
              <a:solidFill>
                <a:schemeClr val="tx2"/>
              </a:solidFill>
              <a:latin typeface="Helvetica Now Text" panose="020B0504030202020204" pitchFamily="34" charset="77"/>
            </a:endParaRPr>
          </a:p>
        </p:txBody>
      </p:sp>
      <p:sp>
        <p:nvSpPr>
          <p:cNvPr id="37" name="Rectangle 36">
            <a:hlinkClick r:id="rId3" action="ppaction://hlinksldjump"/>
            <a:extLst>
              <a:ext uri="{FF2B5EF4-FFF2-40B4-BE49-F238E27FC236}">
                <a16:creationId xmlns:a16="http://schemas.microsoft.com/office/drawing/2014/main" id="{C06B8AFD-026D-42E8-B670-150C40A9CE99}"/>
              </a:ext>
            </a:extLst>
          </p:cNvPr>
          <p:cNvSpPr/>
          <p:nvPr/>
        </p:nvSpPr>
        <p:spPr>
          <a:xfrm>
            <a:off x="9161463" y="3124200"/>
            <a:ext cx="5334000" cy="3067050"/>
          </a:xfrm>
          <a:prstGeom prst="rect">
            <a:avLst/>
          </a:prstGeom>
          <a:solidFill>
            <a:srgbClr val="E5EF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b="0" i="0" dirty="0">
              <a:solidFill>
                <a:schemeClr val="tx2"/>
              </a:solidFill>
              <a:latin typeface="Helvetica Now Text" panose="020B0504030202020204" pitchFamily="34" charset="77"/>
            </a:endParaRPr>
          </a:p>
        </p:txBody>
      </p:sp>
      <p:sp>
        <p:nvSpPr>
          <p:cNvPr id="38" name="Rectangle 37">
            <a:hlinkClick r:id="rId5" action="ppaction://hlinksldjump"/>
            <a:extLst>
              <a:ext uri="{FF2B5EF4-FFF2-40B4-BE49-F238E27FC236}">
                <a16:creationId xmlns:a16="http://schemas.microsoft.com/office/drawing/2014/main" id="{24E74ACC-B1C1-4D22-9896-25A81787CEF2}"/>
              </a:ext>
            </a:extLst>
          </p:cNvPr>
          <p:cNvSpPr/>
          <p:nvPr/>
        </p:nvSpPr>
        <p:spPr>
          <a:xfrm>
            <a:off x="16017039" y="3124200"/>
            <a:ext cx="5314199" cy="3067050"/>
          </a:xfrm>
          <a:prstGeom prst="rect">
            <a:avLst/>
          </a:prstGeom>
          <a:solidFill>
            <a:srgbClr val="EEF6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b="0" i="0" dirty="0">
              <a:solidFill>
                <a:schemeClr val="tx2"/>
              </a:solidFill>
              <a:latin typeface="Helvetica Now Text" panose="020B0504030202020204" pitchFamily="34" charset="77"/>
            </a:endParaRPr>
          </a:p>
        </p:txBody>
      </p:sp>
      <p:sp>
        <p:nvSpPr>
          <p:cNvPr id="3" name="Slide Number Placeholder 2">
            <a:extLst>
              <a:ext uri="{FF2B5EF4-FFF2-40B4-BE49-F238E27FC236}">
                <a16:creationId xmlns:a16="http://schemas.microsoft.com/office/drawing/2014/main" id="{9CB7B866-7F0B-6141-A149-6C75E1B9E4BC}"/>
              </a:ext>
            </a:extLst>
          </p:cNvPr>
          <p:cNvSpPr>
            <a:spLocks noGrp="1"/>
          </p:cNvSpPr>
          <p:nvPr>
            <p:ph type="sldNum" sz="quarter" idx="12"/>
          </p:nvPr>
        </p:nvSpPr>
        <p:spPr>
          <a:xfrm>
            <a:off x="22817394" y="12522200"/>
            <a:ext cx="807577" cy="730250"/>
          </a:xfrm>
        </p:spPr>
        <p:txBody>
          <a:bodyPr/>
          <a:lstStyle/>
          <a:p>
            <a:fld id="{91D568E7-61F5-D04E-995D-81EF41C01A2A}" type="slidenum">
              <a:rPr lang="en-GB" smtClean="0"/>
              <a:pPr/>
              <a:t>2</a:t>
            </a:fld>
            <a:endParaRPr lang="en-GB" dirty="0"/>
          </a:p>
        </p:txBody>
      </p:sp>
      <p:sp>
        <p:nvSpPr>
          <p:cNvPr id="17" name="Text Placeholder 16">
            <a:extLst>
              <a:ext uri="{FF2B5EF4-FFF2-40B4-BE49-F238E27FC236}">
                <a16:creationId xmlns:a16="http://schemas.microsoft.com/office/drawing/2014/main" id="{8A4190CB-2C11-C94B-BB6C-E275817A1F8B}"/>
              </a:ext>
            </a:extLst>
          </p:cNvPr>
          <p:cNvSpPr>
            <a:spLocks noGrp="1"/>
          </p:cNvSpPr>
          <p:nvPr>
            <p:ph type="body" sz="quarter" idx="15"/>
          </p:nvPr>
        </p:nvSpPr>
        <p:spPr>
          <a:xfrm>
            <a:off x="2516753" y="4975592"/>
            <a:ext cx="5123133" cy="836991"/>
          </a:xfrm>
        </p:spPr>
        <p:txBody>
          <a:bodyPr/>
          <a:lstStyle/>
          <a:p>
            <a:r>
              <a:rPr lang="en-GB" dirty="0">
                <a:solidFill>
                  <a:srgbClr val="5D6D78"/>
                </a:solidFill>
              </a:rPr>
              <a:t>Group Medical Insurance Plan</a:t>
            </a:r>
          </a:p>
        </p:txBody>
      </p:sp>
      <p:sp>
        <p:nvSpPr>
          <p:cNvPr id="71" name="Text Placeholder 70">
            <a:extLst>
              <a:ext uri="{FF2B5EF4-FFF2-40B4-BE49-F238E27FC236}">
                <a16:creationId xmlns:a16="http://schemas.microsoft.com/office/drawing/2014/main" id="{96BBEEB4-2B5A-364C-BACD-BCEFE003C1A1}"/>
              </a:ext>
            </a:extLst>
          </p:cNvPr>
          <p:cNvSpPr>
            <a:spLocks noGrp="1"/>
          </p:cNvSpPr>
          <p:nvPr>
            <p:ph type="body" idx="1"/>
          </p:nvPr>
        </p:nvSpPr>
        <p:spPr>
          <a:xfrm>
            <a:off x="2408783" y="3384040"/>
            <a:ext cx="4214896" cy="1647824"/>
          </a:xfrm>
        </p:spPr>
        <p:txBody>
          <a:bodyPr/>
          <a:lstStyle/>
          <a:p>
            <a:pPr algn="l"/>
            <a:r>
              <a:rPr lang="en-GB" dirty="0">
                <a:solidFill>
                  <a:srgbClr val="007585"/>
                </a:solidFill>
              </a:rPr>
              <a:t>01</a:t>
            </a:r>
          </a:p>
        </p:txBody>
      </p:sp>
      <p:sp>
        <p:nvSpPr>
          <p:cNvPr id="72" name="Text Placeholder 71">
            <a:extLst>
              <a:ext uri="{FF2B5EF4-FFF2-40B4-BE49-F238E27FC236}">
                <a16:creationId xmlns:a16="http://schemas.microsoft.com/office/drawing/2014/main" id="{7D341B52-7C7F-4B4F-9C25-B55329735C55}"/>
              </a:ext>
            </a:extLst>
          </p:cNvPr>
          <p:cNvSpPr>
            <a:spLocks noGrp="1"/>
          </p:cNvSpPr>
          <p:nvPr>
            <p:ph type="body" idx="16"/>
          </p:nvPr>
        </p:nvSpPr>
        <p:spPr>
          <a:xfrm>
            <a:off x="9298636" y="3384040"/>
            <a:ext cx="4214896" cy="1647824"/>
          </a:xfrm>
        </p:spPr>
        <p:txBody>
          <a:bodyPr/>
          <a:lstStyle/>
          <a:p>
            <a:pPr algn="l"/>
            <a:r>
              <a:rPr lang="en-GB" dirty="0">
                <a:solidFill>
                  <a:srgbClr val="007585"/>
                </a:solidFill>
              </a:rPr>
              <a:t>02</a:t>
            </a:r>
          </a:p>
        </p:txBody>
      </p:sp>
      <p:sp>
        <p:nvSpPr>
          <p:cNvPr id="73" name="Text Placeholder 72">
            <a:extLst>
              <a:ext uri="{FF2B5EF4-FFF2-40B4-BE49-F238E27FC236}">
                <a16:creationId xmlns:a16="http://schemas.microsoft.com/office/drawing/2014/main" id="{528F81AE-287E-8645-970C-5AEFDD43009D}"/>
              </a:ext>
            </a:extLst>
          </p:cNvPr>
          <p:cNvSpPr>
            <a:spLocks noGrp="1"/>
          </p:cNvSpPr>
          <p:nvPr>
            <p:ph type="body" idx="17"/>
          </p:nvPr>
        </p:nvSpPr>
        <p:spPr>
          <a:xfrm>
            <a:off x="16150389" y="3384040"/>
            <a:ext cx="4214896" cy="1647824"/>
          </a:xfrm>
        </p:spPr>
        <p:txBody>
          <a:bodyPr/>
          <a:lstStyle/>
          <a:p>
            <a:pPr algn="l"/>
            <a:r>
              <a:rPr lang="en-GB" dirty="0">
                <a:solidFill>
                  <a:srgbClr val="007585"/>
                </a:solidFill>
              </a:rPr>
              <a:t>03</a:t>
            </a:r>
          </a:p>
        </p:txBody>
      </p:sp>
      <p:sp>
        <p:nvSpPr>
          <p:cNvPr id="85" name="Text Placeholder 84">
            <a:extLst>
              <a:ext uri="{FF2B5EF4-FFF2-40B4-BE49-F238E27FC236}">
                <a16:creationId xmlns:a16="http://schemas.microsoft.com/office/drawing/2014/main" id="{229896AF-BE89-9644-A6D7-ADE3F11BAB64}"/>
              </a:ext>
            </a:extLst>
          </p:cNvPr>
          <p:cNvSpPr>
            <a:spLocks noGrp="1"/>
          </p:cNvSpPr>
          <p:nvPr>
            <p:ph type="body" sz="quarter" idx="19"/>
          </p:nvPr>
        </p:nvSpPr>
        <p:spPr>
          <a:xfrm>
            <a:off x="9382128" y="4975593"/>
            <a:ext cx="4752972" cy="1434150"/>
          </a:xfrm>
        </p:spPr>
        <p:txBody>
          <a:bodyPr/>
          <a:lstStyle/>
          <a:p>
            <a:r>
              <a:rPr lang="en-IN" dirty="0">
                <a:solidFill>
                  <a:srgbClr val="5D6D78"/>
                </a:solidFill>
              </a:rPr>
              <a:t>Top-up Insurance Plan</a:t>
            </a:r>
            <a:endParaRPr lang="en-GB" dirty="0">
              <a:solidFill>
                <a:srgbClr val="5D6D78"/>
              </a:solidFill>
            </a:endParaRPr>
          </a:p>
        </p:txBody>
      </p:sp>
      <p:sp>
        <p:nvSpPr>
          <p:cNvPr id="86" name="Text Placeholder 85">
            <a:extLst>
              <a:ext uri="{FF2B5EF4-FFF2-40B4-BE49-F238E27FC236}">
                <a16:creationId xmlns:a16="http://schemas.microsoft.com/office/drawing/2014/main" id="{8A3DE5AF-F7B0-A349-8409-56DADF2F7C03}"/>
              </a:ext>
            </a:extLst>
          </p:cNvPr>
          <p:cNvSpPr>
            <a:spLocks noGrp="1"/>
          </p:cNvSpPr>
          <p:nvPr>
            <p:ph type="body" sz="quarter" idx="20"/>
          </p:nvPr>
        </p:nvSpPr>
        <p:spPr>
          <a:xfrm>
            <a:off x="16209402" y="4975592"/>
            <a:ext cx="3812344" cy="836991"/>
          </a:xfrm>
        </p:spPr>
        <p:txBody>
          <a:bodyPr/>
          <a:lstStyle/>
          <a:p>
            <a:r>
              <a:rPr lang="en-GB" dirty="0">
                <a:solidFill>
                  <a:srgbClr val="5D6D78"/>
                </a:solidFill>
              </a:rPr>
              <a:t>Parental Insurance Plan</a:t>
            </a:r>
          </a:p>
          <a:p>
            <a:endParaRPr lang="en-IN" dirty="0">
              <a:solidFill>
                <a:srgbClr val="5D6D78"/>
              </a:solidFill>
            </a:endParaRPr>
          </a:p>
        </p:txBody>
      </p:sp>
      <p:sp>
        <p:nvSpPr>
          <p:cNvPr id="5" name="Subtitle 4">
            <a:extLst>
              <a:ext uri="{FF2B5EF4-FFF2-40B4-BE49-F238E27FC236}">
                <a16:creationId xmlns:a16="http://schemas.microsoft.com/office/drawing/2014/main" id="{2E1070A7-90C0-4F31-A010-FA5A99F54148}"/>
              </a:ext>
            </a:extLst>
          </p:cNvPr>
          <p:cNvSpPr>
            <a:spLocks noGrp="1"/>
          </p:cNvSpPr>
          <p:nvPr>
            <p:ph type="subTitle" idx="13"/>
          </p:nvPr>
        </p:nvSpPr>
        <p:spPr>
          <a:xfrm>
            <a:off x="2054929" y="1727928"/>
            <a:ext cx="21372512" cy="615553"/>
          </a:xfrm>
        </p:spPr>
        <p:txBody>
          <a:bodyPr/>
          <a:lstStyle/>
          <a:p>
            <a:r>
              <a:rPr lang="en-US" dirty="0"/>
              <a:t>Product Types : Policy Details</a:t>
            </a:r>
          </a:p>
        </p:txBody>
      </p:sp>
      <p:sp>
        <p:nvSpPr>
          <p:cNvPr id="30" name="Text Placeholder 16">
            <a:extLst>
              <a:ext uri="{FF2B5EF4-FFF2-40B4-BE49-F238E27FC236}">
                <a16:creationId xmlns:a16="http://schemas.microsoft.com/office/drawing/2014/main" id="{3770FFEA-B1F2-445C-96E7-4463BF1BB1B5}"/>
              </a:ext>
            </a:extLst>
          </p:cNvPr>
          <p:cNvSpPr txBox="1">
            <a:spLocks/>
          </p:cNvSpPr>
          <p:nvPr/>
        </p:nvSpPr>
        <p:spPr>
          <a:xfrm>
            <a:off x="9393804" y="9398486"/>
            <a:ext cx="3812344" cy="836991"/>
          </a:xfrm>
          <a:prstGeom prst="rect">
            <a:avLst/>
          </a:prstGeom>
        </p:spPr>
        <p:txBody>
          <a:bodyPr vert="horz" lIns="0" tIns="0" rIns="0" bIns="0" rtlCol="0">
            <a:noAutofit/>
          </a:bodyPr>
          <a:lstStyle>
            <a:lvl1pPr marL="0" indent="0" algn="l" defTabSz="1828709" rtl="0" eaLnBrk="1" latinLnBrk="0" hangingPunct="1">
              <a:lnSpc>
                <a:spcPct val="100000"/>
              </a:lnSpc>
              <a:spcBef>
                <a:spcPts val="0"/>
              </a:spcBef>
              <a:spcAft>
                <a:spcPts val="1200"/>
              </a:spcAft>
              <a:buFont typeface="Arial" panose="020B0604020202020204" pitchFamily="34" charset="0"/>
              <a:buNone/>
              <a:tabLst/>
              <a:defRPr sz="3000" b="1" i="0" kern="1200">
                <a:solidFill>
                  <a:schemeClr val="tx1"/>
                </a:solidFill>
                <a:latin typeface="Helvetica Now Text" panose="020B0504030202020204" pitchFamily="34" charset="77"/>
                <a:ea typeface="+mn-ea"/>
                <a:cs typeface="+mn-cs"/>
              </a:defRPr>
            </a:lvl1pPr>
            <a:lvl2pPr marL="0" indent="0" algn="l" defTabSz="1828709" rtl="0" eaLnBrk="1" latinLnBrk="0" hangingPunct="1">
              <a:lnSpc>
                <a:spcPct val="117000"/>
              </a:lnSpc>
              <a:spcBef>
                <a:spcPts val="0"/>
              </a:spcBef>
              <a:spcAft>
                <a:spcPts val="1000"/>
              </a:spcAft>
              <a:buFont typeface="Arial" panose="020B0604020202020204" pitchFamily="34" charset="0"/>
              <a:buNone/>
              <a:tabLst/>
              <a:defRPr sz="2400" b="0" i="0" kern="1200">
                <a:solidFill>
                  <a:schemeClr val="tx1"/>
                </a:solidFill>
                <a:latin typeface="Helvetica Now Text" panose="020B0504030202020204" pitchFamily="34" charset="77"/>
                <a:ea typeface="+mn-ea"/>
                <a:cs typeface="+mn-cs"/>
              </a:defRPr>
            </a:lvl2pPr>
            <a:lvl3pPr marL="254000" indent="-254000" algn="l" defTabSz="1828709" rtl="0" eaLnBrk="1" latinLnBrk="0" hangingPunct="1">
              <a:lnSpc>
                <a:spcPct val="117000"/>
              </a:lnSpc>
              <a:spcBef>
                <a:spcPts val="0"/>
              </a:spcBef>
              <a:buClr>
                <a:schemeClr val="tx1"/>
              </a:buClr>
              <a:buFont typeface="Helvetica Neue Condensed Bold" panose="02000503000000020004" pitchFamily="2" charset="0"/>
              <a:buChar char="•"/>
              <a:tabLst/>
              <a:defRPr sz="2400" b="0" i="0" kern="1200">
                <a:solidFill>
                  <a:schemeClr val="tx2"/>
                </a:solidFill>
                <a:latin typeface="Helvetica Now Text" panose="020B0504030202020204" pitchFamily="34" charset="77"/>
                <a:ea typeface="+mn-ea"/>
                <a:cs typeface="+mn-cs"/>
              </a:defRPr>
            </a:lvl3pPr>
            <a:lvl4pPr marL="521208" indent="-254000" algn="l" defTabSz="1828709" rtl="0" eaLnBrk="1" latinLnBrk="0" hangingPunct="1">
              <a:lnSpc>
                <a:spcPct val="117000"/>
              </a:lnSpc>
              <a:spcBef>
                <a:spcPts val="0"/>
              </a:spcBef>
              <a:buClr>
                <a:schemeClr val="tx1"/>
              </a:buClr>
              <a:buSzPct val="80000"/>
              <a:buFont typeface="System Font Regular"/>
              <a:buChar char="○"/>
              <a:tabLst/>
              <a:defRPr sz="2400" b="0" i="0" kern="1200">
                <a:solidFill>
                  <a:schemeClr val="tx2"/>
                </a:solidFill>
                <a:latin typeface="Helvetica Now Text" panose="020B0504030202020204" pitchFamily="34" charset="77"/>
                <a:ea typeface="+mn-ea"/>
                <a:cs typeface="+mn-cs"/>
              </a:defRPr>
            </a:lvl4pPr>
            <a:lvl5pPr marL="914400" indent="-381000" algn="l" defTabSz="1828709" rtl="0" eaLnBrk="1" latinLnBrk="0" hangingPunct="1">
              <a:lnSpc>
                <a:spcPct val="117000"/>
              </a:lnSpc>
              <a:spcBef>
                <a:spcPts val="0"/>
              </a:spcBef>
              <a:buClr>
                <a:schemeClr val="tx1"/>
              </a:buClr>
              <a:buFont typeface="System Font Regular"/>
              <a:buChar char="—"/>
              <a:tabLst/>
              <a:defRPr sz="2400" b="0" i="0" kern="1200">
                <a:solidFill>
                  <a:schemeClr val="tx2"/>
                </a:solidFill>
                <a:latin typeface="Helvetica Now Text" panose="020B0504030202020204" pitchFamily="34" charset="77"/>
                <a:ea typeface="+mn-ea"/>
                <a:cs typeface="+mn-cs"/>
              </a:defRPr>
            </a:lvl5pPr>
            <a:lvl6pPr marL="1199515" indent="-266700" algn="l" defTabSz="1828709" rtl="0" eaLnBrk="1" latinLnBrk="0" hangingPunct="1">
              <a:lnSpc>
                <a:spcPct val="117000"/>
              </a:lnSpc>
              <a:spcBef>
                <a:spcPts val="0"/>
              </a:spcBef>
              <a:buClr>
                <a:schemeClr val="tx1"/>
              </a:buClr>
              <a:buFont typeface="System Font Regular"/>
              <a:buChar char="–"/>
              <a:tabLst/>
              <a:defRPr sz="2400" b="0" i="0" kern="1200">
                <a:solidFill>
                  <a:schemeClr val="tx1"/>
                </a:solidFill>
                <a:latin typeface="Helvetica Now Text" panose="020B0504030202020204" pitchFamily="34" charset="77"/>
                <a:ea typeface="+mn-ea"/>
                <a:cs typeface="+mn-cs"/>
              </a:defRPr>
            </a:lvl6pPr>
            <a:lvl7pPr marL="457200" indent="-457200" algn="l" defTabSz="1828709" rtl="0" eaLnBrk="1" latinLnBrk="0" hangingPunct="1">
              <a:lnSpc>
                <a:spcPct val="117000"/>
              </a:lnSpc>
              <a:spcBef>
                <a:spcPts val="0"/>
              </a:spcBef>
              <a:buFont typeface="+mj-lt"/>
              <a:buAutoNum type="arabicPeriod"/>
              <a:tabLst/>
              <a:defRPr sz="2400" b="0" i="0" kern="1200">
                <a:solidFill>
                  <a:schemeClr val="tx1"/>
                </a:solidFill>
                <a:latin typeface="Helvetica Now Text" panose="020B0504030202020204" pitchFamily="34" charset="77"/>
                <a:ea typeface="+mn-ea"/>
                <a:cs typeface="+mn-cs"/>
              </a:defRPr>
            </a:lvl7pPr>
            <a:lvl8pPr marL="731520" indent="-457200" algn="l" defTabSz="1828709" rtl="0" eaLnBrk="1" latinLnBrk="0" hangingPunct="1">
              <a:lnSpc>
                <a:spcPct val="117000"/>
              </a:lnSpc>
              <a:spcBef>
                <a:spcPts val="0"/>
              </a:spcBef>
              <a:buFont typeface="+mj-lt"/>
              <a:buAutoNum type="arabicPeriod"/>
              <a:tabLst/>
              <a:defRPr sz="2400" b="0" i="0" kern="1200">
                <a:solidFill>
                  <a:schemeClr val="tx1"/>
                </a:solidFill>
                <a:latin typeface="Helvetica Now Text" panose="020B0504030202020204" pitchFamily="34" charset="77"/>
                <a:ea typeface="+mn-ea"/>
                <a:cs typeface="+mn-cs"/>
              </a:defRPr>
            </a:lvl8pPr>
            <a:lvl9pPr marL="1005840" indent="-457200" algn="l" defTabSz="1828709" rtl="0" eaLnBrk="1" latinLnBrk="0" hangingPunct="1">
              <a:lnSpc>
                <a:spcPct val="117000"/>
              </a:lnSpc>
              <a:spcBef>
                <a:spcPts val="0"/>
              </a:spcBef>
              <a:buFont typeface="+mj-lt"/>
              <a:buAutoNum type="arabicPeriod"/>
              <a:tabLst/>
              <a:defRPr sz="2400" b="0" i="0" kern="1200">
                <a:solidFill>
                  <a:schemeClr val="tx1"/>
                </a:solidFill>
                <a:latin typeface="Helvetica Now Text" panose="020B0504030202020204" pitchFamily="34" charset="77"/>
                <a:ea typeface="+mn-ea"/>
                <a:cs typeface="+mn-cs"/>
              </a:defRPr>
            </a:lvl9pPr>
          </a:lstStyle>
          <a:p>
            <a:r>
              <a:rPr lang="en-GB" dirty="0">
                <a:solidFill>
                  <a:srgbClr val="5D6D78"/>
                </a:solidFill>
              </a:rPr>
              <a:t>Definitions</a:t>
            </a:r>
          </a:p>
        </p:txBody>
      </p:sp>
      <p:sp>
        <p:nvSpPr>
          <p:cNvPr id="31" name="Text Placeholder 70">
            <a:extLst>
              <a:ext uri="{FF2B5EF4-FFF2-40B4-BE49-F238E27FC236}">
                <a16:creationId xmlns:a16="http://schemas.microsoft.com/office/drawing/2014/main" id="{0EBF2B05-33B6-411D-B1F3-F4869EB1F87C}"/>
              </a:ext>
            </a:extLst>
          </p:cNvPr>
          <p:cNvSpPr txBox="1">
            <a:spLocks/>
          </p:cNvSpPr>
          <p:nvPr/>
        </p:nvSpPr>
        <p:spPr>
          <a:xfrm>
            <a:off x="9285833" y="7750662"/>
            <a:ext cx="4214896" cy="1647824"/>
          </a:xfrm>
          <a:prstGeom prst="rect">
            <a:avLst/>
          </a:prstGeom>
        </p:spPr>
        <p:txBody>
          <a:bodyPr vert="horz" lIns="0" tIns="0" rIns="0" bIns="0" rtlCol="0" anchor="t">
            <a:noAutofit/>
          </a:bodyPr>
          <a:lstStyle>
            <a:lvl1pPr marL="0" indent="0" algn="ctr" defTabSz="1828709" rtl="0" eaLnBrk="1" latinLnBrk="0" hangingPunct="1">
              <a:lnSpc>
                <a:spcPct val="100000"/>
              </a:lnSpc>
              <a:spcBef>
                <a:spcPts val="0"/>
              </a:spcBef>
              <a:spcAft>
                <a:spcPts val="0"/>
              </a:spcAft>
              <a:buFont typeface="Arial" panose="020B0604020202020204" pitchFamily="34" charset="0"/>
              <a:buNone/>
              <a:tabLst/>
              <a:defRPr sz="10000" b="0" i="0" kern="1200" spc="-100" baseline="0">
                <a:solidFill>
                  <a:schemeClr val="tx1"/>
                </a:solidFill>
                <a:latin typeface="Helvetica Now Text Light" panose="020B0404030202020204" pitchFamily="34" charset="77"/>
                <a:ea typeface="+mn-ea"/>
                <a:cs typeface="+mn-cs"/>
              </a:defRPr>
            </a:lvl1pPr>
            <a:lvl2pPr marL="914354" indent="0" algn="l" defTabSz="1828709" rtl="0" eaLnBrk="1" latinLnBrk="0" hangingPunct="1">
              <a:lnSpc>
                <a:spcPct val="117000"/>
              </a:lnSpc>
              <a:spcBef>
                <a:spcPts val="0"/>
              </a:spcBef>
              <a:spcAft>
                <a:spcPts val="1000"/>
              </a:spcAft>
              <a:buFont typeface="Arial" panose="020B0604020202020204" pitchFamily="34" charset="0"/>
              <a:buNone/>
              <a:tabLst/>
              <a:defRPr sz="4000" b="1" i="0" kern="1200">
                <a:solidFill>
                  <a:schemeClr val="tx1"/>
                </a:solidFill>
                <a:latin typeface="Helvetica Now Text" panose="020B0504030202020204" pitchFamily="34" charset="77"/>
                <a:ea typeface="+mn-ea"/>
                <a:cs typeface="+mn-cs"/>
              </a:defRPr>
            </a:lvl2pPr>
            <a:lvl3pPr marL="1828709" indent="0" algn="l" defTabSz="1828709" rtl="0" eaLnBrk="1" latinLnBrk="0" hangingPunct="1">
              <a:lnSpc>
                <a:spcPct val="117000"/>
              </a:lnSpc>
              <a:spcBef>
                <a:spcPts val="0"/>
              </a:spcBef>
              <a:buClr>
                <a:schemeClr val="tx1"/>
              </a:buClr>
              <a:buFont typeface="Helvetica Neue Condensed Bold" panose="02000503000000020004" pitchFamily="2" charset="0"/>
              <a:buNone/>
              <a:tabLst/>
              <a:defRPr sz="3600" b="1" i="0" kern="1200">
                <a:solidFill>
                  <a:schemeClr val="tx1"/>
                </a:solidFill>
                <a:latin typeface="Helvetica Now Text" panose="020B0504030202020204" pitchFamily="34" charset="77"/>
                <a:ea typeface="+mn-ea"/>
                <a:cs typeface="+mn-cs"/>
              </a:defRPr>
            </a:lvl3pPr>
            <a:lvl4pPr marL="2743063" indent="0" algn="l" defTabSz="1828709" rtl="0" eaLnBrk="1" latinLnBrk="0" hangingPunct="1">
              <a:lnSpc>
                <a:spcPct val="117000"/>
              </a:lnSpc>
              <a:spcBef>
                <a:spcPts val="0"/>
              </a:spcBef>
              <a:buClr>
                <a:schemeClr val="tx1"/>
              </a:buClr>
              <a:buSzPct val="80000"/>
              <a:buFont typeface="System Font Regular"/>
              <a:buNone/>
              <a:tabLst/>
              <a:defRPr sz="3200" b="1" i="0" kern="1200">
                <a:solidFill>
                  <a:schemeClr val="tx1"/>
                </a:solidFill>
                <a:latin typeface="Helvetica Now Text" panose="020B0504030202020204" pitchFamily="34" charset="77"/>
                <a:ea typeface="+mn-ea"/>
                <a:cs typeface="+mn-cs"/>
              </a:defRPr>
            </a:lvl4pPr>
            <a:lvl5pPr marL="3657417" indent="0" algn="l" defTabSz="1828709" rtl="0" eaLnBrk="1" latinLnBrk="0" hangingPunct="1">
              <a:lnSpc>
                <a:spcPct val="117000"/>
              </a:lnSpc>
              <a:spcBef>
                <a:spcPts val="0"/>
              </a:spcBef>
              <a:buClr>
                <a:schemeClr val="tx1"/>
              </a:buClr>
              <a:buFont typeface="System Font Regular"/>
              <a:buNone/>
              <a:tabLst/>
              <a:defRPr sz="3200" b="1" i="0" kern="1200">
                <a:solidFill>
                  <a:schemeClr val="tx1"/>
                </a:solidFill>
                <a:latin typeface="Helvetica Now Text" panose="020B0504030202020204" pitchFamily="34" charset="77"/>
                <a:ea typeface="+mn-ea"/>
                <a:cs typeface="+mn-cs"/>
              </a:defRPr>
            </a:lvl5pPr>
            <a:lvl6pPr marL="4571771" indent="0" algn="l" defTabSz="1828709" rtl="0" eaLnBrk="1" latinLnBrk="0" hangingPunct="1">
              <a:lnSpc>
                <a:spcPct val="117000"/>
              </a:lnSpc>
              <a:spcBef>
                <a:spcPts val="0"/>
              </a:spcBef>
              <a:buClr>
                <a:schemeClr val="tx1"/>
              </a:buClr>
              <a:buFont typeface="System Font Regular"/>
              <a:buNone/>
              <a:tabLst/>
              <a:defRPr sz="3200" b="1" i="0" kern="1200">
                <a:solidFill>
                  <a:schemeClr val="tx1"/>
                </a:solidFill>
                <a:latin typeface="Helvetica Now Text" panose="020B0504030202020204" pitchFamily="34" charset="77"/>
                <a:ea typeface="+mn-ea"/>
                <a:cs typeface="+mn-cs"/>
              </a:defRPr>
            </a:lvl6pPr>
            <a:lvl7pPr marL="5486126" indent="0" algn="l" defTabSz="1828709" rtl="0" eaLnBrk="1" latinLnBrk="0" hangingPunct="1">
              <a:lnSpc>
                <a:spcPct val="117000"/>
              </a:lnSpc>
              <a:spcBef>
                <a:spcPts val="0"/>
              </a:spcBef>
              <a:buFont typeface="+mj-lt"/>
              <a:buNone/>
              <a:tabLst/>
              <a:defRPr sz="3200" b="1" i="0" kern="1200">
                <a:solidFill>
                  <a:schemeClr val="tx1"/>
                </a:solidFill>
                <a:latin typeface="Helvetica Now Text" panose="020B0504030202020204" pitchFamily="34" charset="77"/>
                <a:ea typeface="+mn-ea"/>
                <a:cs typeface="+mn-cs"/>
              </a:defRPr>
            </a:lvl7pPr>
            <a:lvl8pPr marL="6400480" indent="0" algn="l" defTabSz="1828709" rtl="0" eaLnBrk="1" latinLnBrk="0" hangingPunct="1">
              <a:lnSpc>
                <a:spcPct val="117000"/>
              </a:lnSpc>
              <a:spcBef>
                <a:spcPts val="0"/>
              </a:spcBef>
              <a:buFont typeface="+mj-lt"/>
              <a:buNone/>
              <a:tabLst/>
              <a:defRPr sz="3200" b="1" i="0" kern="1200">
                <a:solidFill>
                  <a:schemeClr val="tx1"/>
                </a:solidFill>
                <a:latin typeface="Helvetica Now Text" panose="020B0504030202020204" pitchFamily="34" charset="77"/>
                <a:ea typeface="+mn-ea"/>
                <a:cs typeface="+mn-cs"/>
              </a:defRPr>
            </a:lvl8pPr>
            <a:lvl9pPr marL="7314834" indent="0" algn="l" defTabSz="1828709" rtl="0" eaLnBrk="1" latinLnBrk="0" hangingPunct="1">
              <a:lnSpc>
                <a:spcPct val="117000"/>
              </a:lnSpc>
              <a:spcBef>
                <a:spcPts val="0"/>
              </a:spcBef>
              <a:buFont typeface="+mj-lt"/>
              <a:buNone/>
              <a:tabLst/>
              <a:defRPr sz="3200" b="1" i="0" kern="1200">
                <a:solidFill>
                  <a:schemeClr val="tx1"/>
                </a:solidFill>
                <a:latin typeface="Helvetica Now Text" panose="020B0504030202020204" pitchFamily="34" charset="77"/>
                <a:ea typeface="+mn-ea"/>
                <a:cs typeface="+mn-cs"/>
              </a:defRPr>
            </a:lvl9pPr>
          </a:lstStyle>
          <a:p>
            <a:pPr algn="l"/>
            <a:r>
              <a:rPr lang="en-GB" dirty="0">
                <a:solidFill>
                  <a:srgbClr val="007585"/>
                </a:solidFill>
              </a:rPr>
              <a:t>04</a:t>
            </a:r>
          </a:p>
        </p:txBody>
      </p:sp>
      <p:sp>
        <p:nvSpPr>
          <p:cNvPr id="48" name="Rectangle 47">
            <a:extLst>
              <a:ext uri="{FF2B5EF4-FFF2-40B4-BE49-F238E27FC236}">
                <a16:creationId xmlns:a16="http://schemas.microsoft.com/office/drawing/2014/main" id="{E09D45D1-E14E-42EA-B607-419D5BB34364}"/>
              </a:ext>
            </a:extLst>
          </p:cNvPr>
          <p:cNvSpPr/>
          <p:nvPr/>
        </p:nvSpPr>
        <p:spPr>
          <a:xfrm>
            <a:off x="23116265" y="5055409"/>
            <a:ext cx="1266148" cy="3605182"/>
          </a:xfrm>
          <a:prstGeom prst="rect">
            <a:avLst/>
          </a:prstGeom>
          <a:solidFill>
            <a:srgbClr val="2628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b="0" i="0" dirty="0">
              <a:solidFill>
                <a:schemeClr val="tx2"/>
              </a:solidFill>
              <a:latin typeface="Helvetica Now Text" panose="020B0504030202020204" pitchFamily="34" charset="77"/>
            </a:endParaRPr>
          </a:p>
        </p:txBody>
      </p:sp>
      <p:pic>
        <p:nvPicPr>
          <p:cNvPr id="49" name="Picture 48">
            <a:hlinkClick r:id="rId6" action="ppaction://hlinksldjump"/>
            <a:extLst>
              <a:ext uri="{FF2B5EF4-FFF2-40B4-BE49-F238E27FC236}">
                <a16:creationId xmlns:a16="http://schemas.microsoft.com/office/drawing/2014/main" id="{9440C849-86E7-4394-B425-C916B9591EF5}"/>
              </a:ext>
            </a:extLst>
          </p:cNvPr>
          <p:cNvPicPr>
            <a:picLocks noChangeAspect="1"/>
          </p:cNvPicPr>
          <p:nvPr/>
        </p:nvPicPr>
        <p:blipFill>
          <a:blip r:embed="rId7" cstate="email">
            <a:extLst>
              <a:ext uri="{28A0092B-C50C-407E-A947-70E740481C1C}">
                <a14:useLocalDpi xmlns:a14="http://schemas.microsoft.com/office/drawing/2010/main" val="0"/>
              </a:ext>
            </a:extLst>
          </a:blip>
          <a:srcRect/>
          <a:stretch/>
        </p:blipFill>
        <p:spPr>
          <a:xfrm>
            <a:off x="23355708" y="5300717"/>
            <a:ext cx="784898" cy="784898"/>
          </a:xfrm>
          <a:prstGeom prst="rect">
            <a:avLst/>
          </a:prstGeom>
        </p:spPr>
      </p:pic>
      <p:pic>
        <p:nvPicPr>
          <p:cNvPr id="50" name="Picture 49">
            <a:hlinkClick r:id="rId8" action="ppaction://hlinksldjump"/>
            <a:extLst>
              <a:ext uri="{FF2B5EF4-FFF2-40B4-BE49-F238E27FC236}">
                <a16:creationId xmlns:a16="http://schemas.microsoft.com/office/drawing/2014/main" id="{89641E0D-FBC8-42DC-9DEC-788ADE7B9FA5}"/>
              </a:ext>
            </a:extLst>
          </p:cNvPr>
          <p:cNvPicPr>
            <a:picLocks noChangeAspect="1"/>
          </p:cNvPicPr>
          <p:nvPr/>
        </p:nvPicPr>
        <p:blipFill>
          <a:blip r:embed="rId9" cstate="email">
            <a:extLst>
              <a:ext uri="{28A0092B-C50C-407E-A947-70E740481C1C}">
                <a14:useLocalDpi xmlns:a14="http://schemas.microsoft.com/office/drawing/2010/main" val="0"/>
              </a:ext>
            </a:extLst>
          </a:blip>
          <a:srcRect/>
          <a:stretch/>
        </p:blipFill>
        <p:spPr>
          <a:xfrm>
            <a:off x="23325203" y="6382942"/>
            <a:ext cx="883885" cy="883885"/>
          </a:xfrm>
          <a:prstGeom prst="rect">
            <a:avLst/>
          </a:prstGeom>
        </p:spPr>
      </p:pic>
      <p:pic>
        <p:nvPicPr>
          <p:cNvPr id="51" name="Picture 50">
            <a:hlinkClick r:id="rId3" action="ppaction://hlinksldjump"/>
            <a:extLst>
              <a:ext uri="{FF2B5EF4-FFF2-40B4-BE49-F238E27FC236}">
                <a16:creationId xmlns:a16="http://schemas.microsoft.com/office/drawing/2014/main" id="{1FEEC9DE-BE9A-4F47-9B4D-26D1B4BFAFED}"/>
              </a:ext>
            </a:extLst>
          </p:cNvPr>
          <p:cNvPicPr>
            <a:picLocks noChangeAspect="1"/>
          </p:cNvPicPr>
          <p:nvPr/>
        </p:nvPicPr>
        <p:blipFill>
          <a:blip r:embed="rId10" cstate="email">
            <a:extLst>
              <a:ext uri="{28A0092B-C50C-407E-A947-70E740481C1C}">
                <a14:useLocalDpi xmlns:a14="http://schemas.microsoft.com/office/drawing/2010/main" val="0"/>
              </a:ext>
            </a:extLst>
          </a:blip>
          <a:srcRect/>
          <a:stretch/>
        </p:blipFill>
        <p:spPr>
          <a:xfrm>
            <a:off x="23324875" y="7576123"/>
            <a:ext cx="884631" cy="884631"/>
          </a:xfrm>
          <a:prstGeom prst="rect">
            <a:avLst/>
          </a:prstGeom>
        </p:spPr>
      </p:pic>
      <p:cxnSp>
        <p:nvCxnSpPr>
          <p:cNvPr id="52" name="Straight Connector 51">
            <a:extLst>
              <a:ext uri="{FF2B5EF4-FFF2-40B4-BE49-F238E27FC236}">
                <a16:creationId xmlns:a16="http://schemas.microsoft.com/office/drawing/2014/main" id="{7CE51510-6E8F-4215-BC6D-6CF9B7EFA82D}"/>
              </a:ext>
            </a:extLst>
          </p:cNvPr>
          <p:cNvCxnSpPr/>
          <p:nvPr/>
        </p:nvCxnSpPr>
        <p:spPr>
          <a:xfrm>
            <a:off x="23215276" y="6295965"/>
            <a:ext cx="1048357" cy="0"/>
          </a:xfrm>
          <a:prstGeom prst="line">
            <a:avLst/>
          </a:prstGeom>
          <a:ln w="25400">
            <a:solidFill>
              <a:srgbClr val="CDDBDE"/>
            </a:solidFill>
            <a:tailEnd type="none" w="lg" len="lg"/>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E8369D5E-56DB-49B8-8DD5-81E6B89F7C1F}"/>
              </a:ext>
            </a:extLst>
          </p:cNvPr>
          <p:cNvCxnSpPr/>
          <p:nvPr/>
        </p:nvCxnSpPr>
        <p:spPr>
          <a:xfrm>
            <a:off x="23215276" y="7472455"/>
            <a:ext cx="1048357" cy="0"/>
          </a:xfrm>
          <a:prstGeom prst="line">
            <a:avLst/>
          </a:prstGeom>
          <a:ln w="25400">
            <a:solidFill>
              <a:srgbClr val="CDDBDE"/>
            </a:solidFill>
            <a:tailEnd type="none"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882545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3FD9103-9A9F-44D5-A356-D780638F84DA}"/>
              </a:ext>
            </a:extLst>
          </p:cNvPr>
          <p:cNvSpPr>
            <a:spLocks noGrp="1"/>
          </p:cNvSpPr>
          <p:nvPr>
            <p:ph type="sldNum" sz="quarter" idx="12"/>
          </p:nvPr>
        </p:nvSpPr>
        <p:spPr/>
        <p:txBody>
          <a:bodyPr/>
          <a:lstStyle/>
          <a:p>
            <a:fld id="{91D568E7-61F5-D04E-995D-81EF41C01A2A}" type="slidenum">
              <a:rPr lang="en-GB" smtClean="0"/>
              <a:t>20</a:t>
            </a:fld>
            <a:endParaRPr lang="en-GB" dirty="0"/>
          </a:p>
        </p:txBody>
      </p:sp>
      <p:sp>
        <p:nvSpPr>
          <p:cNvPr id="4" name="Title 3">
            <a:extLst>
              <a:ext uri="{FF2B5EF4-FFF2-40B4-BE49-F238E27FC236}">
                <a16:creationId xmlns:a16="http://schemas.microsoft.com/office/drawing/2014/main" id="{54E967B5-90CC-4206-B4D2-77B933F6FFE9}"/>
              </a:ext>
            </a:extLst>
          </p:cNvPr>
          <p:cNvSpPr>
            <a:spLocks noGrp="1"/>
          </p:cNvSpPr>
          <p:nvPr>
            <p:ph type="title"/>
          </p:nvPr>
        </p:nvSpPr>
        <p:spPr/>
        <p:txBody>
          <a:bodyPr/>
          <a:lstStyle/>
          <a:p>
            <a:r>
              <a:rPr lang="en-US" dirty="0"/>
              <a:t>General Terms And Conditions</a:t>
            </a:r>
          </a:p>
        </p:txBody>
      </p:sp>
      <p:sp>
        <p:nvSpPr>
          <p:cNvPr id="6" name="Content Placeholder 5">
            <a:extLst>
              <a:ext uri="{FF2B5EF4-FFF2-40B4-BE49-F238E27FC236}">
                <a16:creationId xmlns:a16="http://schemas.microsoft.com/office/drawing/2014/main" id="{AA0E8A9D-7CFE-42C6-979A-7183229CC8F7}"/>
              </a:ext>
            </a:extLst>
          </p:cNvPr>
          <p:cNvSpPr>
            <a:spLocks noGrp="1"/>
          </p:cNvSpPr>
          <p:nvPr>
            <p:ph sz="quarter" idx="14"/>
          </p:nvPr>
        </p:nvSpPr>
        <p:spPr>
          <a:xfrm>
            <a:off x="2284413" y="3124200"/>
            <a:ext cx="9906793" cy="8053873"/>
          </a:xfrm>
        </p:spPr>
        <p:txBody>
          <a:bodyPr/>
          <a:lstStyle/>
          <a:p>
            <a:pPr lvl="2"/>
            <a:r>
              <a:rPr lang="en-IN" dirty="0"/>
              <a:t>The expenses shall be reimbursed provided they are </a:t>
            </a:r>
            <a:r>
              <a:rPr lang="en-IN" b="1" dirty="0">
                <a:solidFill>
                  <a:srgbClr val="007585"/>
                </a:solidFill>
              </a:rPr>
              <a:t>incurred in India</a:t>
            </a:r>
            <a:r>
              <a:rPr lang="en-IN" dirty="0"/>
              <a:t> and are within the policy period.</a:t>
            </a:r>
          </a:p>
          <a:p>
            <a:pPr lvl="2"/>
            <a:r>
              <a:rPr lang="en-IN" dirty="0"/>
              <a:t>Expenses will be reimbursed to the </a:t>
            </a:r>
            <a:r>
              <a:rPr lang="en-IN" b="1" dirty="0">
                <a:solidFill>
                  <a:srgbClr val="007585"/>
                </a:solidFill>
              </a:rPr>
              <a:t>insured member </a:t>
            </a:r>
            <a:r>
              <a:rPr lang="en-IN" dirty="0"/>
              <a:t>depending on the level of cover that he/she is entitled to.</a:t>
            </a:r>
          </a:p>
          <a:p>
            <a:pPr lvl="2"/>
            <a:r>
              <a:rPr lang="en-IN" dirty="0"/>
              <a:t>Expenses that are incurred for standalone diagnostic or preventive tests </a:t>
            </a:r>
            <a:r>
              <a:rPr lang="en-IN" b="1" dirty="0">
                <a:solidFill>
                  <a:srgbClr val="007585"/>
                </a:solidFill>
              </a:rPr>
              <a:t>without any active line of treatment </a:t>
            </a:r>
            <a:r>
              <a:rPr lang="en-IN" dirty="0"/>
              <a:t>and do not warrant a hospitalization admission are </a:t>
            </a:r>
            <a:r>
              <a:rPr lang="en-IN" b="1" dirty="0">
                <a:solidFill>
                  <a:srgbClr val="007585"/>
                </a:solidFill>
              </a:rPr>
              <a:t>not covered </a:t>
            </a:r>
            <a:r>
              <a:rPr lang="en-IN" dirty="0"/>
              <a:t>under the plan. </a:t>
            </a:r>
          </a:p>
          <a:p>
            <a:pPr lvl="2"/>
            <a:r>
              <a:rPr lang="en-IN" dirty="0"/>
              <a:t>No Individual should be covered as a dependent of more than one employee.</a:t>
            </a:r>
          </a:p>
          <a:p>
            <a:pPr lvl="2"/>
            <a:r>
              <a:rPr lang="en-IN" b="1" dirty="0">
                <a:solidFill>
                  <a:srgbClr val="007585"/>
                </a:solidFill>
              </a:rPr>
              <a:t>Top up Policy and Parental cover is voluntary, and the employee needs to pay an  additional premium for their coverage.</a:t>
            </a:r>
          </a:p>
          <a:p>
            <a:pPr lvl="2"/>
            <a:r>
              <a:rPr lang="en-IN" dirty="0"/>
              <a:t>In case an employee has not covered his/her dependents during enrolment, they will be able to add them only during the next renewal.</a:t>
            </a:r>
          </a:p>
          <a:p>
            <a:pPr lvl="2"/>
            <a:r>
              <a:rPr lang="en-IN" dirty="0"/>
              <a:t>Mid-Term enrolments are only allowed for life events. For example: new-born baby or marriage. intimation is given within 60 days for spouse addition and 90days for Newborn from the date of event)</a:t>
            </a:r>
          </a:p>
          <a:p>
            <a:endParaRPr lang="en-US" dirty="0"/>
          </a:p>
        </p:txBody>
      </p:sp>
      <p:sp>
        <p:nvSpPr>
          <p:cNvPr id="7" name="Content Placeholder 6">
            <a:extLst>
              <a:ext uri="{FF2B5EF4-FFF2-40B4-BE49-F238E27FC236}">
                <a16:creationId xmlns:a16="http://schemas.microsoft.com/office/drawing/2014/main" id="{931793A4-B226-4B1C-8346-B40826F777A9}"/>
              </a:ext>
            </a:extLst>
          </p:cNvPr>
          <p:cNvSpPr>
            <a:spLocks noGrp="1"/>
          </p:cNvSpPr>
          <p:nvPr>
            <p:ph sz="quarter" idx="15"/>
          </p:nvPr>
        </p:nvSpPr>
        <p:spPr>
          <a:xfrm>
            <a:off x="12952413" y="3124200"/>
            <a:ext cx="9902825" cy="8268263"/>
          </a:xfrm>
        </p:spPr>
        <p:txBody>
          <a:bodyPr/>
          <a:lstStyle/>
          <a:p>
            <a:pPr lvl="2">
              <a:defRPr/>
            </a:pPr>
            <a:r>
              <a:rPr lang="en-US" dirty="0"/>
              <a:t>Dental treatment is not covered. However, only in case of accident, the mandatory expenses will be payable.</a:t>
            </a:r>
          </a:p>
          <a:p>
            <a:pPr lvl="2">
              <a:defRPr/>
            </a:pPr>
            <a:r>
              <a:rPr lang="en-US" dirty="0"/>
              <a:t>Vision Treatment which are undertaken for regular maintenance of eyes are not covered.</a:t>
            </a:r>
          </a:p>
          <a:p>
            <a:pPr lvl="2">
              <a:defRPr/>
            </a:pPr>
            <a:r>
              <a:rPr lang="en-US" altLang="ko-KR" dirty="0"/>
              <a:t>Colleague to bear a subsidized premium rate for Top up policy cover.</a:t>
            </a:r>
          </a:p>
          <a:p>
            <a:pPr lvl="2">
              <a:defRPr/>
            </a:pPr>
            <a:r>
              <a:rPr lang="en-US" altLang="ko-KR" dirty="0"/>
              <a:t>The portion to be paid by employees will be spread and deducted from payroll. </a:t>
            </a:r>
          </a:p>
          <a:p>
            <a:pPr lvl="2">
              <a:defRPr/>
            </a:pPr>
            <a:r>
              <a:rPr lang="en-US" altLang="ko-KR" dirty="0"/>
              <a:t>Colleagues can avail Tax Benefit for Voluntary Top up Cover payment, under Section 80 (D) of the Income Tax Act.</a:t>
            </a:r>
          </a:p>
        </p:txBody>
      </p:sp>
      <p:sp>
        <p:nvSpPr>
          <p:cNvPr id="9" name="Rectangle: Rounded Corners 8">
            <a:extLst>
              <a:ext uri="{FF2B5EF4-FFF2-40B4-BE49-F238E27FC236}">
                <a16:creationId xmlns:a16="http://schemas.microsoft.com/office/drawing/2014/main" id="{768DB3B5-11BE-4947-9D80-833A69D04FF0}"/>
              </a:ext>
            </a:extLst>
          </p:cNvPr>
          <p:cNvSpPr/>
          <p:nvPr/>
        </p:nvSpPr>
        <p:spPr>
          <a:xfrm>
            <a:off x="2284413" y="11541833"/>
            <a:ext cx="20570825" cy="830997"/>
          </a:xfrm>
          <a:prstGeom prst="roundRect">
            <a:avLst>
              <a:gd name="adj" fmla="val 0"/>
            </a:avLst>
          </a:prstGeom>
          <a:solidFill>
            <a:srgbClr val="007585"/>
          </a:solidFill>
        </p:spPr>
        <p:txBody>
          <a:bodyPr wrap="square" anchor="ctr">
            <a:spAutoFit/>
          </a:bodyPr>
          <a:lstStyle/>
          <a:p>
            <a:r>
              <a:rPr lang="en-US" sz="2400" dirty="0">
                <a:solidFill>
                  <a:schemeClr val="bg1"/>
                </a:solidFill>
                <a:latin typeface="Helvetica Now Text" panose="020B0504030202020204" pitchFamily="34" charset="0"/>
              </a:rPr>
              <a:t>Benefit descriptions in this benefit manual are to be treated as indicative only.</a:t>
            </a:r>
          </a:p>
          <a:p>
            <a:r>
              <a:rPr lang="en-US" sz="2400" dirty="0">
                <a:solidFill>
                  <a:schemeClr val="bg1"/>
                </a:solidFill>
                <a:latin typeface="Helvetica Now Text" panose="020B0504030202020204" pitchFamily="34" charset="0"/>
              </a:rPr>
              <a:t>For a complete list of benefits and exclusions, please also refer to the policy document handbook.</a:t>
            </a:r>
          </a:p>
        </p:txBody>
      </p:sp>
      <p:sp>
        <p:nvSpPr>
          <p:cNvPr id="10" name="Rectangle 9">
            <a:extLst>
              <a:ext uri="{FF2B5EF4-FFF2-40B4-BE49-F238E27FC236}">
                <a16:creationId xmlns:a16="http://schemas.microsoft.com/office/drawing/2014/main" id="{48CBF493-196E-4322-AC47-D2D12BA61B5D}"/>
              </a:ext>
            </a:extLst>
          </p:cNvPr>
          <p:cNvSpPr/>
          <p:nvPr/>
        </p:nvSpPr>
        <p:spPr>
          <a:xfrm>
            <a:off x="23116265" y="5055409"/>
            <a:ext cx="1266148" cy="3605182"/>
          </a:xfrm>
          <a:prstGeom prst="rect">
            <a:avLst/>
          </a:prstGeom>
          <a:solidFill>
            <a:srgbClr val="2628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b="0" i="0" dirty="0">
              <a:solidFill>
                <a:schemeClr val="tx2"/>
              </a:solidFill>
              <a:latin typeface="Helvetica Now Text" panose="020B0504030202020204" pitchFamily="34" charset="77"/>
            </a:endParaRPr>
          </a:p>
        </p:txBody>
      </p:sp>
      <p:pic>
        <p:nvPicPr>
          <p:cNvPr id="11" name="Picture 10">
            <a:hlinkClick r:id="rId2" action="ppaction://hlinksldjump"/>
            <a:extLst>
              <a:ext uri="{FF2B5EF4-FFF2-40B4-BE49-F238E27FC236}">
                <a16:creationId xmlns:a16="http://schemas.microsoft.com/office/drawing/2014/main" id="{916A45A5-6068-4E9D-A166-7997E7E8718A}"/>
              </a:ext>
            </a:extLst>
          </p:cNvPr>
          <p:cNvPicPr>
            <a:picLocks noChangeAspect="1"/>
          </p:cNvPicPr>
          <p:nvPr/>
        </p:nvPicPr>
        <p:blipFill>
          <a:blip r:embed="rId3" cstate="email">
            <a:extLst>
              <a:ext uri="{28A0092B-C50C-407E-A947-70E740481C1C}">
                <a14:useLocalDpi xmlns:a14="http://schemas.microsoft.com/office/drawing/2010/main" val="0"/>
              </a:ext>
            </a:extLst>
          </a:blip>
          <a:srcRect/>
          <a:stretch/>
        </p:blipFill>
        <p:spPr>
          <a:xfrm>
            <a:off x="23355708" y="5300717"/>
            <a:ext cx="784898" cy="784898"/>
          </a:xfrm>
          <a:prstGeom prst="rect">
            <a:avLst/>
          </a:prstGeom>
        </p:spPr>
      </p:pic>
      <p:pic>
        <p:nvPicPr>
          <p:cNvPr id="12" name="Picture 11">
            <a:hlinkClick r:id="rId4" action="ppaction://hlinksldjump"/>
            <a:extLst>
              <a:ext uri="{FF2B5EF4-FFF2-40B4-BE49-F238E27FC236}">
                <a16:creationId xmlns:a16="http://schemas.microsoft.com/office/drawing/2014/main" id="{38F581B3-5E75-45B2-BFD7-7C89BF208205}"/>
              </a:ext>
            </a:extLst>
          </p:cNvPr>
          <p:cNvPicPr>
            <a:picLocks noChangeAspect="1"/>
          </p:cNvPicPr>
          <p:nvPr/>
        </p:nvPicPr>
        <p:blipFill>
          <a:blip r:embed="rId5" cstate="email">
            <a:extLst>
              <a:ext uri="{28A0092B-C50C-407E-A947-70E740481C1C}">
                <a14:useLocalDpi xmlns:a14="http://schemas.microsoft.com/office/drawing/2010/main" val="0"/>
              </a:ext>
            </a:extLst>
          </a:blip>
          <a:srcRect/>
          <a:stretch/>
        </p:blipFill>
        <p:spPr>
          <a:xfrm>
            <a:off x="23325203" y="6382942"/>
            <a:ext cx="883885" cy="883885"/>
          </a:xfrm>
          <a:prstGeom prst="rect">
            <a:avLst/>
          </a:prstGeom>
        </p:spPr>
      </p:pic>
      <p:pic>
        <p:nvPicPr>
          <p:cNvPr id="13" name="Picture 12">
            <a:hlinkClick r:id="rId6" action="ppaction://hlinksldjump"/>
            <a:extLst>
              <a:ext uri="{FF2B5EF4-FFF2-40B4-BE49-F238E27FC236}">
                <a16:creationId xmlns:a16="http://schemas.microsoft.com/office/drawing/2014/main" id="{1D770168-8E28-4934-A4FC-CEF9312053B3}"/>
              </a:ext>
            </a:extLst>
          </p:cNvPr>
          <p:cNvPicPr>
            <a:picLocks noChangeAspect="1"/>
          </p:cNvPicPr>
          <p:nvPr/>
        </p:nvPicPr>
        <p:blipFill>
          <a:blip r:embed="rId7" cstate="email">
            <a:extLst>
              <a:ext uri="{28A0092B-C50C-407E-A947-70E740481C1C}">
                <a14:useLocalDpi xmlns:a14="http://schemas.microsoft.com/office/drawing/2010/main" val="0"/>
              </a:ext>
            </a:extLst>
          </a:blip>
          <a:srcRect/>
          <a:stretch/>
        </p:blipFill>
        <p:spPr>
          <a:xfrm>
            <a:off x="23324875" y="7576123"/>
            <a:ext cx="884631" cy="884631"/>
          </a:xfrm>
          <a:prstGeom prst="rect">
            <a:avLst/>
          </a:prstGeom>
        </p:spPr>
      </p:pic>
      <p:cxnSp>
        <p:nvCxnSpPr>
          <p:cNvPr id="14" name="Straight Connector 13">
            <a:extLst>
              <a:ext uri="{FF2B5EF4-FFF2-40B4-BE49-F238E27FC236}">
                <a16:creationId xmlns:a16="http://schemas.microsoft.com/office/drawing/2014/main" id="{E3D0176B-ADB1-4C61-9F00-215BCED0407A}"/>
              </a:ext>
            </a:extLst>
          </p:cNvPr>
          <p:cNvCxnSpPr/>
          <p:nvPr/>
        </p:nvCxnSpPr>
        <p:spPr>
          <a:xfrm>
            <a:off x="23215276" y="6295965"/>
            <a:ext cx="1048357" cy="0"/>
          </a:xfrm>
          <a:prstGeom prst="line">
            <a:avLst/>
          </a:prstGeom>
          <a:ln w="25400">
            <a:solidFill>
              <a:srgbClr val="CDDBDE"/>
            </a:solidFill>
            <a:tailEnd type="none" w="lg" len="lg"/>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8BE984E9-B2FF-43E3-80C3-9FAB2854EFA3}"/>
              </a:ext>
            </a:extLst>
          </p:cNvPr>
          <p:cNvCxnSpPr/>
          <p:nvPr/>
        </p:nvCxnSpPr>
        <p:spPr>
          <a:xfrm>
            <a:off x="23215276" y="7472455"/>
            <a:ext cx="1048357" cy="0"/>
          </a:xfrm>
          <a:prstGeom prst="line">
            <a:avLst/>
          </a:prstGeom>
          <a:ln w="25400">
            <a:solidFill>
              <a:srgbClr val="CDDBDE"/>
            </a:solidFill>
            <a:tailEnd type="none" w="lg" len="lg"/>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597A7FFC-59E7-47B1-89EE-E58CC3A3384F}"/>
              </a:ext>
            </a:extLst>
          </p:cNvPr>
          <p:cNvSpPr txBox="1"/>
          <p:nvPr/>
        </p:nvSpPr>
        <p:spPr>
          <a:xfrm>
            <a:off x="22696703" y="348547"/>
            <a:ext cx="922122" cy="565853"/>
          </a:xfrm>
          <a:prstGeom prst="rect">
            <a:avLst/>
          </a:prstGeom>
          <a:noFill/>
        </p:spPr>
        <p:txBody>
          <a:bodyPr wrap="square" lIns="0" tIns="0" rIns="0" bIns="0" rtlCol="0">
            <a:noAutofit/>
          </a:bodyPr>
          <a:lstStyle/>
          <a:p>
            <a:pPr marL="0" algn="l">
              <a:lnSpc>
                <a:spcPct val="117000"/>
              </a:lnSpc>
              <a:spcAft>
                <a:spcPts val="1000"/>
              </a:spcAft>
            </a:pPr>
            <a:r>
              <a:rPr lang="en-US" sz="3200" b="1" dirty="0">
                <a:solidFill>
                  <a:srgbClr val="EB0017"/>
                </a:solidFill>
                <a:latin typeface="Helvetica Now Text" panose="020B0504030202020204" pitchFamily="34" charset="77"/>
              </a:rPr>
              <a:t>GMC</a:t>
            </a:r>
            <a:endParaRPr lang="en-IN" sz="3200" b="1" dirty="0">
              <a:solidFill>
                <a:srgbClr val="EB0017"/>
              </a:solidFill>
              <a:latin typeface="Helvetica Now Text" panose="020B0504030202020204" pitchFamily="34" charset="77"/>
            </a:endParaRPr>
          </a:p>
        </p:txBody>
      </p:sp>
    </p:spTree>
    <p:extLst>
      <p:ext uri="{BB962C8B-B14F-4D97-AF65-F5344CB8AC3E}">
        <p14:creationId xmlns:p14="http://schemas.microsoft.com/office/powerpoint/2010/main" val="34555615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3FD9103-9A9F-44D5-A356-D780638F84DA}"/>
              </a:ext>
            </a:extLst>
          </p:cNvPr>
          <p:cNvSpPr>
            <a:spLocks noGrp="1"/>
          </p:cNvSpPr>
          <p:nvPr>
            <p:ph type="sldNum" sz="quarter" idx="12"/>
          </p:nvPr>
        </p:nvSpPr>
        <p:spPr/>
        <p:txBody>
          <a:bodyPr/>
          <a:lstStyle/>
          <a:p>
            <a:fld id="{91D568E7-61F5-D04E-995D-81EF41C01A2A}" type="slidenum">
              <a:rPr lang="en-GB" smtClean="0"/>
              <a:t>21</a:t>
            </a:fld>
            <a:endParaRPr lang="en-GB" dirty="0"/>
          </a:p>
        </p:txBody>
      </p:sp>
      <p:sp>
        <p:nvSpPr>
          <p:cNvPr id="4" name="Title 3">
            <a:extLst>
              <a:ext uri="{FF2B5EF4-FFF2-40B4-BE49-F238E27FC236}">
                <a16:creationId xmlns:a16="http://schemas.microsoft.com/office/drawing/2014/main" id="{54E967B5-90CC-4206-B4D2-77B933F6FFE9}"/>
              </a:ext>
            </a:extLst>
          </p:cNvPr>
          <p:cNvSpPr>
            <a:spLocks noGrp="1"/>
          </p:cNvSpPr>
          <p:nvPr>
            <p:ph type="title"/>
          </p:nvPr>
        </p:nvSpPr>
        <p:spPr/>
        <p:txBody>
          <a:bodyPr/>
          <a:lstStyle/>
          <a:p>
            <a:r>
              <a:rPr lang="en-US" dirty="0"/>
              <a:t>General Exclusions</a:t>
            </a:r>
          </a:p>
        </p:txBody>
      </p:sp>
      <p:sp>
        <p:nvSpPr>
          <p:cNvPr id="6" name="Content Placeholder 5">
            <a:extLst>
              <a:ext uri="{FF2B5EF4-FFF2-40B4-BE49-F238E27FC236}">
                <a16:creationId xmlns:a16="http://schemas.microsoft.com/office/drawing/2014/main" id="{AA0E8A9D-7CFE-42C6-979A-7183229CC8F7}"/>
              </a:ext>
            </a:extLst>
          </p:cNvPr>
          <p:cNvSpPr>
            <a:spLocks noGrp="1"/>
          </p:cNvSpPr>
          <p:nvPr>
            <p:ph sz="quarter" idx="14"/>
          </p:nvPr>
        </p:nvSpPr>
        <p:spPr>
          <a:xfrm>
            <a:off x="2284413" y="3124200"/>
            <a:ext cx="9906793" cy="6337041"/>
          </a:xfrm>
        </p:spPr>
        <p:txBody>
          <a:bodyPr/>
          <a:lstStyle/>
          <a:p>
            <a:pPr lvl="2"/>
            <a:r>
              <a:rPr lang="en-IN" dirty="0"/>
              <a:t>War, War like operations (whether war be declared or not) or by nuclear weapons/materials</a:t>
            </a:r>
          </a:p>
          <a:p>
            <a:pPr lvl="2"/>
            <a:r>
              <a:rPr lang="en-IN" dirty="0"/>
              <a:t>Surgery for correction of eyesight, cost of spectacles, contact lenses, hearing aids etc.</a:t>
            </a:r>
          </a:p>
          <a:p>
            <a:pPr lvl="2"/>
            <a:r>
              <a:rPr lang="en-IN" dirty="0"/>
              <a:t>Any dental treatment or surgery unless arising from disease or injury and which requires hospitalization for treatment.</a:t>
            </a:r>
          </a:p>
          <a:p>
            <a:pPr lvl="2"/>
            <a:r>
              <a:rPr lang="en-IN" dirty="0"/>
              <a:t>Expenses incurred at Hospital or Nursing Home primarily for evaluation/diagnostic purposes which is not followed by active treatment for the ailment during the hospitalised period.</a:t>
            </a:r>
          </a:p>
          <a:p>
            <a:pPr lvl="2"/>
            <a:r>
              <a:rPr lang="en-IN" dirty="0"/>
              <a:t>Expenses on vitamins and tonics etc. unless forming part of treatment for injury or disease as certified by the attending physician.</a:t>
            </a:r>
          </a:p>
          <a:p>
            <a:pPr lvl="2"/>
            <a:r>
              <a:rPr lang="en-IN" dirty="0"/>
              <a:t>Voluntary Miscarriage, abortion or complications of any of these including changes in chronic condition as a result of pregnancy except, where covered under the maternity section of benefits.</a:t>
            </a:r>
          </a:p>
        </p:txBody>
      </p:sp>
      <p:sp>
        <p:nvSpPr>
          <p:cNvPr id="7" name="Content Placeholder 6">
            <a:extLst>
              <a:ext uri="{FF2B5EF4-FFF2-40B4-BE49-F238E27FC236}">
                <a16:creationId xmlns:a16="http://schemas.microsoft.com/office/drawing/2014/main" id="{931793A4-B226-4B1C-8346-B40826F777A9}"/>
              </a:ext>
            </a:extLst>
          </p:cNvPr>
          <p:cNvSpPr>
            <a:spLocks noGrp="1"/>
          </p:cNvSpPr>
          <p:nvPr>
            <p:ph sz="quarter" idx="15"/>
          </p:nvPr>
        </p:nvSpPr>
        <p:spPr>
          <a:xfrm>
            <a:off x="12952413" y="3124200"/>
            <a:ext cx="9902825" cy="7736633"/>
          </a:xfrm>
        </p:spPr>
        <p:txBody>
          <a:bodyPr/>
          <a:lstStyle/>
          <a:p>
            <a:pPr lvl="2">
              <a:defRPr/>
            </a:pPr>
            <a:r>
              <a:rPr lang="en-IN" dirty="0"/>
              <a:t>Doctor’s home visit charges, Attendant/Nursing charges during pre- and post-hospitalization period.</a:t>
            </a:r>
          </a:p>
          <a:p>
            <a:pPr lvl="2">
              <a:defRPr/>
            </a:pPr>
            <a:r>
              <a:rPr lang="en-IN" dirty="0"/>
              <a:t>Naturopathy treatment, unproven procedure or treatment, experimental or alternative medicine.</a:t>
            </a:r>
          </a:p>
          <a:p>
            <a:pPr lvl="2">
              <a:defRPr/>
            </a:pPr>
            <a:r>
              <a:rPr lang="en-IN" dirty="0"/>
              <a:t>External and or durable Medical/Non-Medical equipment of any kind used for diagnosis.</a:t>
            </a:r>
          </a:p>
          <a:p>
            <a:pPr lvl="2">
              <a:defRPr/>
            </a:pPr>
            <a:r>
              <a:rPr lang="en-IN" dirty="0"/>
              <a:t>Change of treatment from one pathy to another pathy unless being agreed/allowed and recommended by the consultant under whom the treatment is taken.</a:t>
            </a:r>
          </a:p>
          <a:p>
            <a:pPr lvl="2">
              <a:defRPr/>
            </a:pPr>
            <a:r>
              <a:rPr lang="en-IN" dirty="0"/>
              <a:t>Treatment of obesity or condition arising therefrom (including morbid obesity) and any other weight control program, services or supplies, etc.</a:t>
            </a:r>
          </a:p>
          <a:p>
            <a:pPr lvl="2">
              <a:defRPr/>
            </a:pPr>
            <a:r>
              <a:rPr lang="en-IN" dirty="0"/>
              <a:t>Any treatment required arising from Insured’s participation in any hazardous activity. Any treatment received in convalescent home, convalescent hospital, health hydro, nature care clinic or similar establishments.</a:t>
            </a:r>
          </a:p>
          <a:p>
            <a:pPr lvl="2">
              <a:defRPr/>
            </a:pPr>
            <a:r>
              <a:rPr lang="en-IN" dirty="0"/>
              <a:t>Any cosmetic or plastic surgery except for correction of injury.</a:t>
            </a:r>
          </a:p>
        </p:txBody>
      </p:sp>
      <p:sp>
        <p:nvSpPr>
          <p:cNvPr id="9" name="Rectangle: Rounded Corners 8">
            <a:extLst>
              <a:ext uri="{FF2B5EF4-FFF2-40B4-BE49-F238E27FC236}">
                <a16:creationId xmlns:a16="http://schemas.microsoft.com/office/drawing/2014/main" id="{768DB3B5-11BE-4947-9D80-833A69D04FF0}"/>
              </a:ext>
            </a:extLst>
          </p:cNvPr>
          <p:cNvSpPr/>
          <p:nvPr/>
        </p:nvSpPr>
        <p:spPr>
          <a:xfrm>
            <a:off x="2284413" y="10646097"/>
            <a:ext cx="20570825" cy="830997"/>
          </a:xfrm>
          <a:prstGeom prst="roundRect">
            <a:avLst>
              <a:gd name="adj" fmla="val 0"/>
            </a:avLst>
          </a:prstGeom>
          <a:solidFill>
            <a:srgbClr val="007585"/>
          </a:solidFill>
        </p:spPr>
        <p:txBody>
          <a:bodyPr wrap="square" anchor="ctr">
            <a:spAutoFit/>
          </a:bodyPr>
          <a:lstStyle/>
          <a:p>
            <a:r>
              <a:rPr lang="en-US" sz="2400" dirty="0">
                <a:solidFill>
                  <a:schemeClr val="bg1"/>
                </a:solidFill>
                <a:latin typeface="Helvetica Now Text" panose="020B0504030202020204" pitchFamily="34" charset="0"/>
              </a:rPr>
              <a:t>Benefit descriptions in this benefit manual are to be treated as indicative only.</a:t>
            </a:r>
          </a:p>
          <a:p>
            <a:r>
              <a:rPr lang="en-US" sz="2400" dirty="0">
                <a:solidFill>
                  <a:schemeClr val="bg1"/>
                </a:solidFill>
                <a:latin typeface="Helvetica Now Text" panose="020B0504030202020204" pitchFamily="34" charset="0"/>
              </a:rPr>
              <a:t>For a complete list of benefits and exclusions, please also refer to the policy document handbook.</a:t>
            </a:r>
          </a:p>
        </p:txBody>
      </p:sp>
      <p:sp>
        <p:nvSpPr>
          <p:cNvPr id="10" name="Rectangle 9">
            <a:extLst>
              <a:ext uri="{FF2B5EF4-FFF2-40B4-BE49-F238E27FC236}">
                <a16:creationId xmlns:a16="http://schemas.microsoft.com/office/drawing/2014/main" id="{EDEF6545-E194-47A7-8CC3-5969DA2984A6}"/>
              </a:ext>
            </a:extLst>
          </p:cNvPr>
          <p:cNvSpPr/>
          <p:nvPr/>
        </p:nvSpPr>
        <p:spPr>
          <a:xfrm>
            <a:off x="23116265" y="5055409"/>
            <a:ext cx="1266148" cy="3605182"/>
          </a:xfrm>
          <a:prstGeom prst="rect">
            <a:avLst/>
          </a:prstGeom>
          <a:solidFill>
            <a:srgbClr val="2628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b="0" i="0" dirty="0">
              <a:solidFill>
                <a:schemeClr val="tx2"/>
              </a:solidFill>
              <a:latin typeface="Helvetica Now Text" panose="020B0504030202020204" pitchFamily="34" charset="77"/>
            </a:endParaRPr>
          </a:p>
        </p:txBody>
      </p:sp>
      <p:pic>
        <p:nvPicPr>
          <p:cNvPr id="11" name="Picture 10">
            <a:hlinkClick r:id="rId2" action="ppaction://hlinksldjump"/>
            <a:extLst>
              <a:ext uri="{FF2B5EF4-FFF2-40B4-BE49-F238E27FC236}">
                <a16:creationId xmlns:a16="http://schemas.microsoft.com/office/drawing/2014/main" id="{CE2DD8B1-F17F-4410-B9B9-C88200637F0D}"/>
              </a:ext>
            </a:extLst>
          </p:cNvPr>
          <p:cNvPicPr>
            <a:picLocks noChangeAspect="1"/>
          </p:cNvPicPr>
          <p:nvPr/>
        </p:nvPicPr>
        <p:blipFill>
          <a:blip r:embed="rId3" cstate="email">
            <a:extLst>
              <a:ext uri="{28A0092B-C50C-407E-A947-70E740481C1C}">
                <a14:useLocalDpi xmlns:a14="http://schemas.microsoft.com/office/drawing/2010/main" val="0"/>
              </a:ext>
            </a:extLst>
          </a:blip>
          <a:srcRect/>
          <a:stretch/>
        </p:blipFill>
        <p:spPr>
          <a:xfrm>
            <a:off x="23355708" y="5300717"/>
            <a:ext cx="784898" cy="784898"/>
          </a:xfrm>
          <a:prstGeom prst="rect">
            <a:avLst/>
          </a:prstGeom>
        </p:spPr>
      </p:pic>
      <p:pic>
        <p:nvPicPr>
          <p:cNvPr id="12" name="Picture 11">
            <a:hlinkClick r:id="rId4" action="ppaction://hlinksldjump"/>
            <a:extLst>
              <a:ext uri="{FF2B5EF4-FFF2-40B4-BE49-F238E27FC236}">
                <a16:creationId xmlns:a16="http://schemas.microsoft.com/office/drawing/2014/main" id="{727CF73A-AA16-4C96-AF64-233B28BF4E79}"/>
              </a:ext>
            </a:extLst>
          </p:cNvPr>
          <p:cNvPicPr>
            <a:picLocks noChangeAspect="1"/>
          </p:cNvPicPr>
          <p:nvPr/>
        </p:nvPicPr>
        <p:blipFill>
          <a:blip r:embed="rId5" cstate="email">
            <a:extLst>
              <a:ext uri="{28A0092B-C50C-407E-A947-70E740481C1C}">
                <a14:useLocalDpi xmlns:a14="http://schemas.microsoft.com/office/drawing/2010/main" val="0"/>
              </a:ext>
            </a:extLst>
          </a:blip>
          <a:srcRect/>
          <a:stretch/>
        </p:blipFill>
        <p:spPr>
          <a:xfrm>
            <a:off x="23325203" y="6382942"/>
            <a:ext cx="883885" cy="883885"/>
          </a:xfrm>
          <a:prstGeom prst="rect">
            <a:avLst/>
          </a:prstGeom>
        </p:spPr>
      </p:pic>
      <p:pic>
        <p:nvPicPr>
          <p:cNvPr id="13" name="Picture 12">
            <a:hlinkClick r:id="rId6" action="ppaction://hlinksldjump"/>
            <a:extLst>
              <a:ext uri="{FF2B5EF4-FFF2-40B4-BE49-F238E27FC236}">
                <a16:creationId xmlns:a16="http://schemas.microsoft.com/office/drawing/2014/main" id="{35A15951-977C-4BA8-99B0-7EE64F39EA20}"/>
              </a:ext>
            </a:extLst>
          </p:cNvPr>
          <p:cNvPicPr>
            <a:picLocks noChangeAspect="1"/>
          </p:cNvPicPr>
          <p:nvPr/>
        </p:nvPicPr>
        <p:blipFill>
          <a:blip r:embed="rId7" cstate="email">
            <a:extLst>
              <a:ext uri="{28A0092B-C50C-407E-A947-70E740481C1C}">
                <a14:useLocalDpi xmlns:a14="http://schemas.microsoft.com/office/drawing/2010/main" val="0"/>
              </a:ext>
            </a:extLst>
          </a:blip>
          <a:srcRect/>
          <a:stretch/>
        </p:blipFill>
        <p:spPr>
          <a:xfrm>
            <a:off x="23324875" y="7576123"/>
            <a:ext cx="884631" cy="884631"/>
          </a:xfrm>
          <a:prstGeom prst="rect">
            <a:avLst/>
          </a:prstGeom>
        </p:spPr>
      </p:pic>
      <p:cxnSp>
        <p:nvCxnSpPr>
          <p:cNvPr id="14" name="Straight Connector 13">
            <a:extLst>
              <a:ext uri="{FF2B5EF4-FFF2-40B4-BE49-F238E27FC236}">
                <a16:creationId xmlns:a16="http://schemas.microsoft.com/office/drawing/2014/main" id="{4A362969-B5EC-4DD5-B357-E75510335D9A}"/>
              </a:ext>
            </a:extLst>
          </p:cNvPr>
          <p:cNvCxnSpPr/>
          <p:nvPr/>
        </p:nvCxnSpPr>
        <p:spPr>
          <a:xfrm>
            <a:off x="23215276" y="6295965"/>
            <a:ext cx="1048357" cy="0"/>
          </a:xfrm>
          <a:prstGeom prst="line">
            <a:avLst/>
          </a:prstGeom>
          <a:ln w="25400">
            <a:solidFill>
              <a:srgbClr val="CDDBDE"/>
            </a:solidFill>
            <a:tailEnd type="none" w="lg" len="lg"/>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3DBF5102-3F44-47DC-85AC-90CDF12573CC}"/>
              </a:ext>
            </a:extLst>
          </p:cNvPr>
          <p:cNvCxnSpPr/>
          <p:nvPr/>
        </p:nvCxnSpPr>
        <p:spPr>
          <a:xfrm>
            <a:off x="23215276" y="7472455"/>
            <a:ext cx="1048357" cy="0"/>
          </a:xfrm>
          <a:prstGeom prst="line">
            <a:avLst/>
          </a:prstGeom>
          <a:ln w="25400">
            <a:solidFill>
              <a:srgbClr val="CDDBDE"/>
            </a:solidFill>
            <a:tailEnd type="none" w="lg" len="lg"/>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97A7C2A5-AAC1-420F-AEBE-74815FAFB128}"/>
              </a:ext>
            </a:extLst>
          </p:cNvPr>
          <p:cNvSpPr txBox="1"/>
          <p:nvPr/>
        </p:nvSpPr>
        <p:spPr>
          <a:xfrm>
            <a:off x="22696703" y="348547"/>
            <a:ext cx="922122" cy="565853"/>
          </a:xfrm>
          <a:prstGeom prst="rect">
            <a:avLst/>
          </a:prstGeom>
          <a:noFill/>
        </p:spPr>
        <p:txBody>
          <a:bodyPr wrap="square" lIns="0" tIns="0" rIns="0" bIns="0" rtlCol="0">
            <a:noAutofit/>
          </a:bodyPr>
          <a:lstStyle/>
          <a:p>
            <a:pPr marL="0" algn="l">
              <a:lnSpc>
                <a:spcPct val="117000"/>
              </a:lnSpc>
              <a:spcAft>
                <a:spcPts val="1000"/>
              </a:spcAft>
            </a:pPr>
            <a:r>
              <a:rPr lang="en-US" sz="3200" b="1" dirty="0">
                <a:solidFill>
                  <a:srgbClr val="EB0017"/>
                </a:solidFill>
                <a:latin typeface="Helvetica Now Text" panose="020B0504030202020204" pitchFamily="34" charset="77"/>
              </a:rPr>
              <a:t>GMC</a:t>
            </a:r>
            <a:endParaRPr lang="en-IN" sz="3200" b="1" dirty="0">
              <a:solidFill>
                <a:srgbClr val="EB0017"/>
              </a:solidFill>
              <a:latin typeface="Helvetica Now Text" panose="020B0504030202020204" pitchFamily="34" charset="77"/>
            </a:endParaRPr>
          </a:p>
        </p:txBody>
      </p:sp>
    </p:spTree>
    <p:extLst>
      <p:ext uri="{BB962C8B-B14F-4D97-AF65-F5344CB8AC3E}">
        <p14:creationId xmlns:p14="http://schemas.microsoft.com/office/powerpoint/2010/main" val="34426393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A221634-1F11-4A12-9E54-E17D5A3758C8}"/>
              </a:ext>
            </a:extLst>
          </p:cNvPr>
          <p:cNvSpPr>
            <a:spLocks noGrp="1"/>
          </p:cNvSpPr>
          <p:nvPr>
            <p:ph type="sldNum" sz="quarter" idx="12"/>
          </p:nvPr>
        </p:nvSpPr>
        <p:spPr/>
        <p:txBody>
          <a:bodyPr/>
          <a:lstStyle/>
          <a:p>
            <a:fld id="{91D568E7-61F5-D04E-995D-81EF41C01A2A}" type="slidenum">
              <a:rPr lang="en-GB" smtClean="0"/>
              <a:pPr/>
              <a:t>22</a:t>
            </a:fld>
            <a:endParaRPr lang="en-GB" dirty="0"/>
          </a:p>
        </p:txBody>
      </p:sp>
      <p:sp>
        <p:nvSpPr>
          <p:cNvPr id="4" name="Title 3">
            <a:extLst>
              <a:ext uri="{FF2B5EF4-FFF2-40B4-BE49-F238E27FC236}">
                <a16:creationId xmlns:a16="http://schemas.microsoft.com/office/drawing/2014/main" id="{565CFE7C-47F6-4890-822D-2E826883E92C}"/>
              </a:ext>
            </a:extLst>
          </p:cNvPr>
          <p:cNvSpPr>
            <a:spLocks noGrp="1"/>
          </p:cNvSpPr>
          <p:nvPr>
            <p:ph type="title"/>
          </p:nvPr>
        </p:nvSpPr>
        <p:spPr/>
        <p:txBody>
          <a:bodyPr/>
          <a:lstStyle/>
          <a:p>
            <a:r>
              <a:rPr lang="en-US" dirty="0"/>
              <a:t>Key Contacts</a:t>
            </a:r>
          </a:p>
        </p:txBody>
      </p:sp>
      <p:sp>
        <p:nvSpPr>
          <p:cNvPr id="7" name="Rectangle: Rounded Corners 6">
            <a:extLst>
              <a:ext uri="{FF2B5EF4-FFF2-40B4-BE49-F238E27FC236}">
                <a16:creationId xmlns:a16="http://schemas.microsoft.com/office/drawing/2014/main" id="{75479F03-8FC1-4A16-8DC0-F11B8808A695}"/>
              </a:ext>
            </a:extLst>
          </p:cNvPr>
          <p:cNvSpPr/>
          <p:nvPr/>
        </p:nvSpPr>
        <p:spPr>
          <a:xfrm>
            <a:off x="2300201" y="3124200"/>
            <a:ext cx="20396502" cy="1126121"/>
          </a:xfrm>
          <a:prstGeom prst="roundRect">
            <a:avLst>
              <a:gd name="adj" fmla="val 0"/>
            </a:avLst>
          </a:prstGeom>
          <a:noFill/>
          <a:ln w="9525">
            <a:solidFill>
              <a:srgbClr val="5D6D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9599" dirty="0"/>
          </a:p>
        </p:txBody>
      </p:sp>
      <p:sp>
        <p:nvSpPr>
          <p:cNvPr id="8" name="TextBox 7">
            <a:extLst>
              <a:ext uri="{FF2B5EF4-FFF2-40B4-BE49-F238E27FC236}">
                <a16:creationId xmlns:a16="http://schemas.microsoft.com/office/drawing/2014/main" id="{44E49118-DD27-4695-92C0-2D3C92FCA84B}"/>
              </a:ext>
            </a:extLst>
          </p:cNvPr>
          <p:cNvSpPr txBox="1"/>
          <p:nvPr/>
        </p:nvSpPr>
        <p:spPr>
          <a:xfrm>
            <a:off x="4395454" y="3304180"/>
            <a:ext cx="15129675" cy="767950"/>
          </a:xfrm>
          <a:prstGeom prst="rect">
            <a:avLst/>
          </a:prstGeom>
          <a:noFill/>
        </p:spPr>
        <p:txBody>
          <a:bodyPr wrap="square" lIns="0" rtlCol="0" anchor="ctr">
            <a:noAutofit/>
          </a:bodyPr>
          <a:lstStyle/>
          <a:p>
            <a:r>
              <a:rPr lang="en-US" sz="3000" b="1" dirty="0">
                <a:latin typeface="Helvetica Now Text" panose="020B0504030202020204" pitchFamily="34" charset="0"/>
              </a:rPr>
              <a:t>Cashless hospitalization – Network List /Blacklisted hospital list</a:t>
            </a:r>
          </a:p>
          <a:p>
            <a:r>
              <a:rPr lang="en-US" sz="3000" b="1" dirty="0">
                <a:latin typeface="Helvetica Now Text" panose="020B0504030202020204" pitchFamily="34" charset="0"/>
              </a:rPr>
              <a:t> And Contact Details</a:t>
            </a:r>
          </a:p>
        </p:txBody>
      </p:sp>
      <p:sp>
        <p:nvSpPr>
          <p:cNvPr id="9" name="Rectangle: Rounded Corners 8">
            <a:extLst>
              <a:ext uri="{FF2B5EF4-FFF2-40B4-BE49-F238E27FC236}">
                <a16:creationId xmlns:a16="http://schemas.microsoft.com/office/drawing/2014/main" id="{D3EFC5E9-5E5D-4170-A81F-50BE551483DB}"/>
              </a:ext>
            </a:extLst>
          </p:cNvPr>
          <p:cNvSpPr/>
          <p:nvPr/>
        </p:nvSpPr>
        <p:spPr>
          <a:xfrm>
            <a:off x="2284413" y="3124560"/>
            <a:ext cx="1851951" cy="1126121"/>
          </a:xfrm>
          <a:prstGeom prst="roundRect">
            <a:avLst>
              <a:gd name="adj" fmla="val 0"/>
            </a:avLst>
          </a:prstGeom>
          <a:solidFill>
            <a:srgbClr val="5D6D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9599" dirty="0"/>
          </a:p>
        </p:txBody>
      </p:sp>
      <p:graphicFrame>
        <p:nvGraphicFramePr>
          <p:cNvPr id="10" name="Table 14">
            <a:extLst>
              <a:ext uri="{FF2B5EF4-FFF2-40B4-BE49-F238E27FC236}">
                <a16:creationId xmlns:a16="http://schemas.microsoft.com/office/drawing/2014/main" id="{8233E546-4C3E-44BC-AF1F-39E216A2B6B1}"/>
              </a:ext>
            </a:extLst>
          </p:cNvPr>
          <p:cNvGraphicFramePr>
            <a:graphicFrameLocks noGrp="1"/>
          </p:cNvGraphicFramePr>
          <p:nvPr>
            <p:extLst>
              <p:ext uri="{D42A27DB-BD31-4B8C-83A1-F6EECF244321}">
                <p14:modId xmlns:p14="http://schemas.microsoft.com/office/powerpoint/2010/main" val="1752815942"/>
              </p:ext>
            </p:extLst>
          </p:nvPr>
        </p:nvGraphicFramePr>
        <p:xfrm>
          <a:off x="2246312" y="4645297"/>
          <a:ext cx="20210672" cy="3384000"/>
        </p:xfrm>
        <a:graphic>
          <a:graphicData uri="http://schemas.openxmlformats.org/drawingml/2006/table">
            <a:tbl>
              <a:tblPr firstRow="1" bandCol="1">
                <a:tableStyleId>{00A15C55-8517-42AA-B614-E9B94910E393}</a:tableStyleId>
              </a:tblPr>
              <a:tblGrid>
                <a:gridCol w="13120068">
                  <a:extLst>
                    <a:ext uri="{9D8B030D-6E8A-4147-A177-3AD203B41FA5}">
                      <a16:colId xmlns:a16="http://schemas.microsoft.com/office/drawing/2014/main" val="1022926131"/>
                    </a:ext>
                  </a:extLst>
                </a:gridCol>
                <a:gridCol w="7090604">
                  <a:extLst>
                    <a:ext uri="{9D8B030D-6E8A-4147-A177-3AD203B41FA5}">
                      <a16:colId xmlns:a16="http://schemas.microsoft.com/office/drawing/2014/main" val="3299048099"/>
                    </a:ext>
                  </a:extLst>
                </a:gridCol>
              </a:tblGrid>
              <a:tr h="843227">
                <a:tc>
                  <a:txBody>
                    <a:bodyPr/>
                    <a:lstStyle/>
                    <a:p>
                      <a:pPr marL="0" marR="0" lvl="0" indent="0" algn="l" defTabSz="900410" rtl="0" eaLnBrk="1" fontAlgn="auto" latinLnBrk="0" hangingPunct="1">
                        <a:lnSpc>
                          <a:spcPct val="100000"/>
                        </a:lnSpc>
                        <a:spcBef>
                          <a:spcPts val="300"/>
                        </a:spcBef>
                        <a:spcAft>
                          <a:spcPts val="0"/>
                        </a:spcAft>
                        <a:buClr>
                          <a:schemeClr val="tx1"/>
                        </a:buClr>
                        <a:buSzTx/>
                        <a:buFontTx/>
                        <a:buNone/>
                        <a:tabLst/>
                        <a:defRPr/>
                      </a:pPr>
                      <a:r>
                        <a:rPr lang="en-US" sz="2400" b="1" i="0" kern="1200" dirty="0">
                          <a:solidFill>
                            <a:schemeClr val="bg1"/>
                          </a:solidFill>
                          <a:latin typeface="Helvetica Now Text" panose="020B0504030202020204" pitchFamily="34" charset="0"/>
                          <a:ea typeface="+mn-ea"/>
                          <a:cs typeface="+mn-cs"/>
                        </a:rPr>
                        <a:t>Website</a:t>
                      </a:r>
                      <a:endParaRPr lang="en-IN" sz="2400" b="1" i="0" kern="1200" dirty="0">
                        <a:solidFill>
                          <a:schemeClr val="bg1"/>
                        </a:solidFill>
                        <a:latin typeface="Helvetica Now Text" panose="020B0504030202020204" pitchFamily="34" charset="0"/>
                        <a:ea typeface="+mn-ea"/>
                        <a:cs typeface="+mn-cs"/>
                      </a:endParaRPr>
                    </a:p>
                  </a:txBody>
                  <a:tcPr marL="243824" marR="243824" marT="121912" marB="121912" anchor="ctr">
                    <a:solidFill>
                      <a:srgbClr val="82939A"/>
                    </a:solidFill>
                  </a:tcPr>
                </a:tc>
                <a:tc>
                  <a:txBody>
                    <a:bodyPr/>
                    <a:lstStyle/>
                    <a:p>
                      <a:pPr marL="0" marR="0" lvl="0" indent="0" algn="l" defTabSz="900410" rtl="0" eaLnBrk="1" fontAlgn="auto" latinLnBrk="0" hangingPunct="1">
                        <a:lnSpc>
                          <a:spcPct val="100000"/>
                        </a:lnSpc>
                        <a:spcBef>
                          <a:spcPts val="300"/>
                        </a:spcBef>
                        <a:spcAft>
                          <a:spcPts val="0"/>
                        </a:spcAft>
                        <a:buClr>
                          <a:schemeClr val="tx1"/>
                        </a:buClr>
                        <a:buSzTx/>
                        <a:buFontTx/>
                        <a:buNone/>
                        <a:tabLst/>
                        <a:defRPr/>
                      </a:pPr>
                      <a:r>
                        <a:rPr lang="en-US" sz="2400" b="1" kern="1200" dirty="0">
                          <a:solidFill>
                            <a:schemeClr val="bg1"/>
                          </a:solidFill>
                          <a:latin typeface="Helvetica Now Text" panose="020B0504030202020204" pitchFamily="34" charset="0"/>
                        </a:rPr>
                        <a:t>Cashless Email ID. </a:t>
                      </a:r>
                      <a:endParaRPr lang="en-IN" sz="2400" b="1" i="0" kern="1200" dirty="0">
                        <a:solidFill>
                          <a:schemeClr val="bg1"/>
                        </a:solidFill>
                        <a:latin typeface="Helvetica Now Text" panose="020B0504030202020204" pitchFamily="34" charset="0"/>
                        <a:ea typeface="+mn-ea"/>
                        <a:cs typeface="+mn-cs"/>
                      </a:endParaRPr>
                    </a:p>
                  </a:txBody>
                  <a:tcPr marL="243824" marR="243824" marT="121912" marB="121912" anchor="ctr">
                    <a:solidFill>
                      <a:srgbClr val="82939A"/>
                    </a:solidFill>
                  </a:tcPr>
                </a:tc>
                <a:extLst>
                  <a:ext uri="{0D108BD9-81ED-4DB2-BD59-A6C34878D82A}">
                    <a16:rowId xmlns:a16="http://schemas.microsoft.com/office/drawing/2014/main" val="3237784335"/>
                  </a:ext>
                </a:extLst>
              </a:tr>
              <a:tr h="2540773">
                <a:tc>
                  <a:txBody>
                    <a:bodyPr/>
                    <a:lstStyle/>
                    <a:p>
                      <a:pPr marL="0" marR="0" lvl="0" indent="0" algn="l" defTabSz="900410" rtl="0" eaLnBrk="1" fontAlgn="auto" latinLnBrk="0" hangingPunct="1">
                        <a:lnSpc>
                          <a:spcPct val="100000"/>
                        </a:lnSpc>
                        <a:spcBef>
                          <a:spcPts val="300"/>
                        </a:spcBef>
                        <a:spcAft>
                          <a:spcPts val="0"/>
                        </a:spcAft>
                        <a:buClr>
                          <a:schemeClr val="tx1"/>
                        </a:buClr>
                        <a:buSzTx/>
                        <a:buFontTx/>
                        <a:buNone/>
                        <a:tabLst/>
                        <a:defRPr/>
                      </a:pPr>
                      <a:r>
                        <a:rPr lang="en-US" sz="2400" b="1" kern="1200" dirty="0">
                          <a:solidFill>
                            <a:schemeClr val="tx1"/>
                          </a:solidFill>
                          <a:latin typeface="Helvetica Now Text" panose="020B0504030202020204" pitchFamily="34" charset="0"/>
                        </a:rPr>
                        <a:t>Hospital Network List </a:t>
                      </a:r>
                    </a:p>
                    <a:p>
                      <a:pPr marL="0" marR="0" lvl="0" indent="0" algn="l" defTabSz="900410" rtl="0" eaLnBrk="1" fontAlgn="auto" latinLnBrk="0" hangingPunct="1">
                        <a:lnSpc>
                          <a:spcPct val="100000"/>
                        </a:lnSpc>
                        <a:spcBef>
                          <a:spcPts val="300"/>
                        </a:spcBef>
                        <a:spcAft>
                          <a:spcPts val="0"/>
                        </a:spcAft>
                        <a:buClr>
                          <a:schemeClr val="tx1"/>
                        </a:buClr>
                        <a:buSzTx/>
                        <a:buFontTx/>
                        <a:buNone/>
                        <a:tabLst/>
                        <a:defRPr/>
                      </a:pPr>
                      <a:br>
                        <a:rPr lang="en-US" sz="2400" b="1" kern="1200" dirty="0">
                          <a:solidFill>
                            <a:schemeClr val="tx1"/>
                          </a:solidFill>
                          <a:latin typeface="Helvetica Now Text" panose="020B0504030202020204" pitchFamily="34" charset="0"/>
                        </a:rPr>
                      </a:br>
                      <a:r>
                        <a:rPr lang="en-US" sz="2400" b="1" kern="1200" dirty="0">
                          <a:solidFill>
                            <a:schemeClr val="tx1"/>
                          </a:solidFill>
                          <a:latin typeface="Helvetica Now Text" panose="020B0504030202020204" pitchFamily="34" charset="0"/>
                          <a:hlinkClick r:id="rId3"/>
                        </a:rPr>
                        <a:t>https://www.bajajallianz.com/branch-locator.html</a:t>
                      </a:r>
                      <a:endParaRPr lang="en-US" sz="2400" b="1" kern="1200" dirty="0">
                        <a:solidFill>
                          <a:schemeClr val="tx1"/>
                        </a:solidFill>
                        <a:latin typeface="Helvetica Now Text" panose="020B0504030202020204" pitchFamily="34" charset="0"/>
                      </a:endParaRPr>
                    </a:p>
                    <a:p>
                      <a:pPr marL="0" marR="0" lvl="0" indent="0" algn="l" defTabSz="900410" rtl="0" eaLnBrk="1" fontAlgn="auto" latinLnBrk="0" hangingPunct="1">
                        <a:lnSpc>
                          <a:spcPct val="100000"/>
                        </a:lnSpc>
                        <a:spcBef>
                          <a:spcPts val="300"/>
                        </a:spcBef>
                        <a:spcAft>
                          <a:spcPts val="0"/>
                        </a:spcAft>
                        <a:buClr>
                          <a:schemeClr val="tx1"/>
                        </a:buClr>
                        <a:buSzTx/>
                        <a:buFontTx/>
                        <a:buNone/>
                        <a:tabLst/>
                        <a:defRPr/>
                      </a:pPr>
                      <a:endParaRPr lang="en-US" sz="2400" b="1" kern="1200" dirty="0">
                        <a:solidFill>
                          <a:schemeClr val="tx1"/>
                        </a:solidFill>
                        <a:latin typeface="Helvetica Now Text" panose="020B0504030202020204" pitchFamily="34" charset="0"/>
                      </a:endParaRPr>
                    </a:p>
                    <a:p>
                      <a:pPr marL="0" marR="0" lvl="0" indent="0" algn="l" defTabSz="900410" rtl="0" eaLnBrk="1" fontAlgn="auto" latinLnBrk="0" hangingPunct="1">
                        <a:lnSpc>
                          <a:spcPct val="100000"/>
                        </a:lnSpc>
                        <a:spcBef>
                          <a:spcPts val="300"/>
                        </a:spcBef>
                        <a:spcAft>
                          <a:spcPts val="0"/>
                        </a:spcAft>
                        <a:buClr>
                          <a:schemeClr val="tx1"/>
                        </a:buClr>
                        <a:buSzTx/>
                        <a:buFontTx/>
                        <a:buNone/>
                        <a:tabLst/>
                        <a:defRPr/>
                      </a:pPr>
                      <a:r>
                        <a:rPr lang="en-US" sz="2400" b="1" kern="1200" dirty="0">
                          <a:solidFill>
                            <a:srgbClr val="FF0000"/>
                          </a:solidFill>
                          <a:latin typeface="Helvetica Now Text" panose="020B0504030202020204" pitchFamily="34" charset="0"/>
                        </a:rPr>
                        <a:t>Click on search excluded hospitals to check Blacklisted Hospitals</a:t>
                      </a:r>
                    </a:p>
                  </a:txBody>
                  <a:tcPr marL="243824" marR="243824" marT="121912" marB="121912" anchor="ctr"/>
                </a:tc>
                <a:tc>
                  <a:txBody>
                    <a:bodyPr/>
                    <a:lstStyle/>
                    <a:p>
                      <a:pPr marL="0" marR="0" lvl="0" indent="0" algn="l" defTabSz="900410" rtl="0" eaLnBrk="1" fontAlgn="auto" latinLnBrk="0" hangingPunct="1">
                        <a:lnSpc>
                          <a:spcPct val="100000"/>
                        </a:lnSpc>
                        <a:spcBef>
                          <a:spcPts val="300"/>
                        </a:spcBef>
                        <a:spcAft>
                          <a:spcPts val="0"/>
                        </a:spcAft>
                        <a:buClr>
                          <a:schemeClr val="tx1"/>
                        </a:buClr>
                        <a:buSzTx/>
                        <a:buFontTx/>
                        <a:buNone/>
                        <a:tabLst/>
                        <a:defRPr/>
                      </a:pPr>
                      <a:r>
                        <a:rPr lang="en-IN" sz="2400" b="1" u="sng" kern="1200" dirty="0">
                          <a:solidFill>
                            <a:schemeClr val="tx1"/>
                          </a:solidFill>
                          <a:latin typeface="Helvetica Now Text" panose="020B0504030202020204" pitchFamily="34" charset="0"/>
                        </a:rPr>
                        <a:t>Email ID</a:t>
                      </a:r>
                      <a:r>
                        <a:rPr lang="en-IN" sz="2400" b="0" kern="1200" dirty="0">
                          <a:solidFill>
                            <a:schemeClr val="tx1"/>
                          </a:solidFill>
                          <a:latin typeface="Helvetica Now Text" panose="020B0504030202020204" pitchFamily="34" charset="0"/>
                        </a:rPr>
                        <a:t> : </a:t>
                      </a:r>
                      <a:r>
                        <a:rPr lang="en-US" sz="2400" b="0" kern="1200" dirty="0">
                          <a:solidFill>
                            <a:schemeClr val="tx1"/>
                          </a:solidFill>
                          <a:latin typeface="Helvetica Now Text" panose="020B0504030202020204" pitchFamily="34" charset="0"/>
                          <a:hlinkClick r:id="rId4"/>
                        </a:rPr>
                        <a:t>preauth@bajajallianz.co.in</a:t>
                      </a:r>
                      <a:endParaRPr lang="en-US" sz="2400" b="0" kern="1200" dirty="0">
                        <a:solidFill>
                          <a:schemeClr val="tx1"/>
                        </a:solidFill>
                        <a:latin typeface="Helvetica Now Text" panose="020B0504030202020204" pitchFamily="34" charset="0"/>
                      </a:endParaRPr>
                    </a:p>
                    <a:p>
                      <a:pPr marL="0" marR="0" lvl="0" indent="0" algn="l" defTabSz="900410" rtl="0" eaLnBrk="1" fontAlgn="auto" latinLnBrk="0" hangingPunct="1">
                        <a:lnSpc>
                          <a:spcPct val="100000"/>
                        </a:lnSpc>
                        <a:spcBef>
                          <a:spcPts val="300"/>
                        </a:spcBef>
                        <a:spcAft>
                          <a:spcPts val="0"/>
                        </a:spcAft>
                        <a:buClr>
                          <a:schemeClr val="tx1"/>
                        </a:buClr>
                        <a:buSzTx/>
                        <a:buFontTx/>
                        <a:buNone/>
                        <a:tabLst/>
                        <a:defRPr/>
                      </a:pPr>
                      <a:endParaRPr lang="en-US" sz="1100" b="0" kern="1200" dirty="0">
                        <a:solidFill>
                          <a:schemeClr val="tx1"/>
                        </a:solidFill>
                        <a:latin typeface="Helvetica Now Text" panose="020B0504030202020204" pitchFamily="34" charset="0"/>
                      </a:endParaRPr>
                    </a:p>
                    <a:p>
                      <a:pPr marL="0" marR="0" lvl="0" indent="0" algn="l" defTabSz="900410" rtl="0" eaLnBrk="1" fontAlgn="auto" latinLnBrk="0" hangingPunct="1">
                        <a:lnSpc>
                          <a:spcPct val="100000"/>
                        </a:lnSpc>
                        <a:spcBef>
                          <a:spcPts val="300"/>
                        </a:spcBef>
                        <a:spcAft>
                          <a:spcPts val="0"/>
                        </a:spcAft>
                        <a:buClr>
                          <a:schemeClr val="tx1"/>
                        </a:buClr>
                        <a:buSzTx/>
                        <a:buFontTx/>
                        <a:buNone/>
                        <a:tabLst/>
                        <a:defRPr/>
                      </a:pPr>
                      <a:r>
                        <a:rPr lang="en-IN" sz="2400" b="1" u="none" kern="1200" dirty="0">
                          <a:solidFill>
                            <a:schemeClr val="tx1"/>
                          </a:solidFill>
                          <a:latin typeface="Helvetica Now Text" panose="020B0504030202020204" pitchFamily="34" charset="0"/>
                        </a:rPr>
                        <a:t>Dedicated Number for Bajaj Employees</a:t>
                      </a:r>
                    </a:p>
                    <a:p>
                      <a:pPr marL="0" marR="0" lvl="0" indent="0" algn="l" defTabSz="900410" rtl="0" eaLnBrk="1" fontAlgn="auto" latinLnBrk="0" hangingPunct="1">
                        <a:lnSpc>
                          <a:spcPct val="100000"/>
                        </a:lnSpc>
                        <a:spcBef>
                          <a:spcPts val="300"/>
                        </a:spcBef>
                        <a:spcAft>
                          <a:spcPts val="0"/>
                        </a:spcAft>
                        <a:buClr>
                          <a:schemeClr val="tx1"/>
                        </a:buClr>
                        <a:buSzTx/>
                        <a:buFontTx/>
                        <a:buNone/>
                        <a:tabLst/>
                        <a:defRPr/>
                      </a:pPr>
                      <a:r>
                        <a:rPr lang="en-US" sz="2400" b="1" u="sng" kern="1200" dirty="0">
                          <a:solidFill>
                            <a:schemeClr val="tx1"/>
                          </a:solidFill>
                          <a:latin typeface="Helvetica Now Text" panose="020B0504030202020204" pitchFamily="34" charset="0"/>
                        </a:rPr>
                        <a:t>Helpline Number</a:t>
                      </a:r>
                      <a:r>
                        <a:rPr lang="en-US" sz="2400" b="0" kern="1200" dirty="0">
                          <a:solidFill>
                            <a:schemeClr val="tx1"/>
                          </a:solidFill>
                          <a:latin typeface="Helvetica Now Text" panose="020B0504030202020204" pitchFamily="34" charset="0"/>
                        </a:rPr>
                        <a:t> : </a:t>
                      </a:r>
                      <a:r>
                        <a:rPr lang="en-US" sz="3200" b="1" kern="1200" dirty="0">
                          <a:solidFill>
                            <a:schemeClr val="tx1"/>
                          </a:solidFill>
                          <a:highlight>
                            <a:srgbClr val="FFFF00"/>
                          </a:highlight>
                          <a:latin typeface="Helvetica Now Text" panose="020B0504030202020204" pitchFamily="34" charset="0"/>
                        </a:rPr>
                        <a:t>020-66861978</a:t>
                      </a:r>
                    </a:p>
                    <a:p>
                      <a:pPr marL="0" marR="0" lvl="0" indent="0" algn="l" defTabSz="900410" rtl="0" eaLnBrk="1" fontAlgn="auto" latinLnBrk="0" hangingPunct="1">
                        <a:lnSpc>
                          <a:spcPct val="100000"/>
                        </a:lnSpc>
                        <a:spcBef>
                          <a:spcPts val="300"/>
                        </a:spcBef>
                        <a:spcAft>
                          <a:spcPts val="0"/>
                        </a:spcAft>
                        <a:buClr>
                          <a:schemeClr val="tx1"/>
                        </a:buClr>
                        <a:buSzTx/>
                        <a:buFontTx/>
                        <a:buNone/>
                        <a:tabLst/>
                        <a:defRPr/>
                      </a:pPr>
                      <a:r>
                        <a:rPr lang="en-US" sz="2400" b="1" u="sng" kern="1200" dirty="0">
                          <a:solidFill>
                            <a:schemeClr val="tx1"/>
                          </a:solidFill>
                          <a:latin typeface="Helvetica Now Text" panose="020B0504030202020204" pitchFamily="34" charset="0"/>
                        </a:rPr>
                        <a:t>Window Timing</a:t>
                      </a:r>
                      <a:r>
                        <a:rPr lang="en-US" sz="2400" b="0" kern="1200" dirty="0">
                          <a:solidFill>
                            <a:schemeClr val="tx1"/>
                          </a:solidFill>
                          <a:latin typeface="Helvetica Now Text" panose="020B0504030202020204" pitchFamily="34" charset="0"/>
                        </a:rPr>
                        <a:t> : </a:t>
                      </a:r>
                      <a:r>
                        <a:rPr lang="en-IN" sz="2400" b="1" kern="1200" dirty="0">
                          <a:solidFill>
                            <a:schemeClr val="tx1"/>
                          </a:solidFill>
                          <a:latin typeface="Helvetica Now Text" panose="020B0504030202020204" pitchFamily="34" charset="0"/>
                        </a:rPr>
                        <a:t>9:00 AM To 9:00 PM</a:t>
                      </a:r>
                      <a:endParaRPr lang="en-US" sz="2400" b="1" kern="1200" dirty="0">
                        <a:solidFill>
                          <a:schemeClr val="tx1"/>
                        </a:solidFill>
                        <a:latin typeface="Helvetica Now Text" panose="020B0504030202020204" pitchFamily="34" charset="0"/>
                      </a:endParaRPr>
                    </a:p>
                  </a:txBody>
                  <a:tcPr marL="243824" marR="243824" marT="121912" marB="121912" anchor="ctr"/>
                </a:tc>
                <a:extLst>
                  <a:ext uri="{0D108BD9-81ED-4DB2-BD59-A6C34878D82A}">
                    <a16:rowId xmlns:a16="http://schemas.microsoft.com/office/drawing/2014/main" val="2463296005"/>
                  </a:ext>
                </a:extLst>
              </a:tr>
            </a:tbl>
          </a:graphicData>
        </a:graphic>
      </p:graphicFrame>
      <p:graphicFrame>
        <p:nvGraphicFramePr>
          <p:cNvPr id="11" name="Table 11">
            <a:extLst>
              <a:ext uri="{FF2B5EF4-FFF2-40B4-BE49-F238E27FC236}">
                <a16:creationId xmlns:a16="http://schemas.microsoft.com/office/drawing/2014/main" id="{5F914F14-7B9B-4932-AD89-F771B57ABBDA}"/>
              </a:ext>
            </a:extLst>
          </p:cNvPr>
          <p:cNvGraphicFramePr>
            <a:graphicFrameLocks noGrp="1"/>
          </p:cNvGraphicFramePr>
          <p:nvPr>
            <p:extLst>
              <p:ext uri="{D42A27DB-BD31-4B8C-83A1-F6EECF244321}">
                <p14:modId xmlns:p14="http://schemas.microsoft.com/office/powerpoint/2010/main" val="2037738451"/>
              </p:ext>
            </p:extLst>
          </p:nvPr>
        </p:nvGraphicFramePr>
        <p:xfrm>
          <a:off x="2244941" y="8588422"/>
          <a:ext cx="20212043" cy="3138306"/>
        </p:xfrm>
        <a:graphic>
          <a:graphicData uri="http://schemas.openxmlformats.org/drawingml/2006/table">
            <a:tbl>
              <a:tblPr firstRow="1" bandCol="1">
                <a:tableStyleId>{00A15C55-8517-42AA-B614-E9B94910E393}</a:tableStyleId>
              </a:tblPr>
              <a:tblGrid>
                <a:gridCol w="2753011">
                  <a:extLst>
                    <a:ext uri="{9D8B030D-6E8A-4147-A177-3AD203B41FA5}">
                      <a16:colId xmlns:a16="http://schemas.microsoft.com/office/drawing/2014/main" val="1614254594"/>
                    </a:ext>
                  </a:extLst>
                </a:gridCol>
                <a:gridCol w="5783548">
                  <a:extLst>
                    <a:ext uri="{9D8B030D-6E8A-4147-A177-3AD203B41FA5}">
                      <a16:colId xmlns:a16="http://schemas.microsoft.com/office/drawing/2014/main" val="1842027197"/>
                    </a:ext>
                  </a:extLst>
                </a:gridCol>
                <a:gridCol w="6171336">
                  <a:extLst>
                    <a:ext uri="{9D8B030D-6E8A-4147-A177-3AD203B41FA5}">
                      <a16:colId xmlns:a16="http://schemas.microsoft.com/office/drawing/2014/main" val="187047643"/>
                    </a:ext>
                  </a:extLst>
                </a:gridCol>
                <a:gridCol w="5504148">
                  <a:extLst>
                    <a:ext uri="{9D8B030D-6E8A-4147-A177-3AD203B41FA5}">
                      <a16:colId xmlns:a16="http://schemas.microsoft.com/office/drawing/2014/main" val="1596024883"/>
                    </a:ext>
                  </a:extLst>
                </a:gridCol>
              </a:tblGrid>
              <a:tr h="769375">
                <a:tc>
                  <a:txBody>
                    <a:bodyPr/>
                    <a:lstStyle/>
                    <a:p>
                      <a:pPr marL="0" marR="0" lvl="0" indent="0" algn="l" defTabSz="900410" rtl="0" eaLnBrk="1" fontAlgn="auto" latinLnBrk="0" hangingPunct="1">
                        <a:lnSpc>
                          <a:spcPct val="100000"/>
                        </a:lnSpc>
                        <a:spcBef>
                          <a:spcPts val="300"/>
                        </a:spcBef>
                        <a:spcAft>
                          <a:spcPts val="0"/>
                        </a:spcAft>
                        <a:buClr>
                          <a:schemeClr val="tx1"/>
                        </a:buClr>
                        <a:buSzTx/>
                        <a:buFontTx/>
                        <a:buNone/>
                        <a:tabLst/>
                        <a:defRPr/>
                      </a:pPr>
                      <a:r>
                        <a:rPr lang="en-IN" sz="2400" b="1" kern="1200" dirty="0">
                          <a:solidFill>
                            <a:schemeClr val="bg1"/>
                          </a:solidFill>
                          <a:latin typeface="Helvetica Now Text" panose="020B0504030202020204" pitchFamily="34" charset="0"/>
                        </a:rPr>
                        <a:t>Level</a:t>
                      </a:r>
                      <a:endParaRPr lang="en-IN" sz="2400" b="1" i="0" kern="1200" dirty="0">
                        <a:solidFill>
                          <a:schemeClr val="bg1"/>
                        </a:solidFill>
                        <a:latin typeface="Helvetica Now Text" panose="020B0504030202020204" pitchFamily="34" charset="0"/>
                        <a:ea typeface="+mn-ea"/>
                        <a:cs typeface="+mn-cs"/>
                      </a:endParaRPr>
                    </a:p>
                  </a:txBody>
                  <a:tcPr marL="243824" marR="243824" marT="121912" marB="121912" anchor="ctr">
                    <a:solidFill>
                      <a:srgbClr val="82939A"/>
                    </a:solidFill>
                  </a:tcPr>
                </a:tc>
                <a:tc>
                  <a:txBody>
                    <a:bodyPr/>
                    <a:lstStyle/>
                    <a:p>
                      <a:pPr marL="0" marR="0" lvl="0" indent="0" algn="l" defTabSz="900410" rtl="0" eaLnBrk="1" fontAlgn="auto" latinLnBrk="0" hangingPunct="1">
                        <a:lnSpc>
                          <a:spcPct val="100000"/>
                        </a:lnSpc>
                        <a:spcBef>
                          <a:spcPts val="300"/>
                        </a:spcBef>
                        <a:spcAft>
                          <a:spcPts val="0"/>
                        </a:spcAft>
                        <a:buClr>
                          <a:schemeClr val="tx1"/>
                        </a:buClr>
                        <a:buSzTx/>
                        <a:buFontTx/>
                        <a:buNone/>
                        <a:tabLst/>
                        <a:defRPr/>
                      </a:pPr>
                      <a:r>
                        <a:rPr lang="en-IN" sz="2400" b="1" kern="1200" dirty="0">
                          <a:solidFill>
                            <a:schemeClr val="bg1"/>
                          </a:solidFill>
                          <a:latin typeface="Helvetica Now Text" panose="020B0504030202020204" pitchFamily="34" charset="0"/>
                        </a:rPr>
                        <a:t>Level - 1</a:t>
                      </a:r>
                      <a:endParaRPr lang="en-IN" sz="2400" b="1" i="0" kern="1200" dirty="0">
                        <a:solidFill>
                          <a:schemeClr val="bg1"/>
                        </a:solidFill>
                        <a:latin typeface="Helvetica Now Text" panose="020B0504030202020204" pitchFamily="34" charset="0"/>
                        <a:ea typeface="+mn-ea"/>
                        <a:cs typeface="+mn-cs"/>
                      </a:endParaRPr>
                    </a:p>
                  </a:txBody>
                  <a:tcPr marL="243824" marR="243824" marT="121912" marB="121912" anchor="ctr">
                    <a:solidFill>
                      <a:srgbClr val="82939A"/>
                    </a:solidFill>
                  </a:tcPr>
                </a:tc>
                <a:tc>
                  <a:txBody>
                    <a:bodyPr/>
                    <a:lstStyle/>
                    <a:p>
                      <a:pPr marL="0" marR="0" lvl="0" indent="0" algn="l" defTabSz="900410" rtl="0" eaLnBrk="1" fontAlgn="auto" latinLnBrk="0" hangingPunct="1">
                        <a:lnSpc>
                          <a:spcPct val="100000"/>
                        </a:lnSpc>
                        <a:spcBef>
                          <a:spcPts val="300"/>
                        </a:spcBef>
                        <a:spcAft>
                          <a:spcPts val="0"/>
                        </a:spcAft>
                        <a:buClr>
                          <a:schemeClr val="tx1"/>
                        </a:buClr>
                        <a:buSzTx/>
                        <a:buFontTx/>
                        <a:buNone/>
                        <a:tabLst/>
                        <a:defRPr/>
                      </a:pPr>
                      <a:r>
                        <a:rPr lang="en-IN" sz="2400" b="1" kern="1200" dirty="0">
                          <a:solidFill>
                            <a:schemeClr val="bg1"/>
                          </a:solidFill>
                          <a:latin typeface="Helvetica Now Text" panose="020B0504030202020204" pitchFamily="34" charset="0"/>
                        </a:rPr>
                        <a:t>Level – 2</a:t>
                      </a:r>
                      <a:endParaRPr lang="en-IN" sz="2400" b="1" i="0" kern="1200" dirty="0">
                        <a:solidFill>
                          <a:schemeClr val="bg1"/>
                        </a:solidFill>
                        <a:latin typeface="Helvetica Now Text" panose="020B0504030202020204" pitchFamily="34" charset="0"/>
                        <a:ea typeface="+mn-ea"/>
                        <a:cs typeface="+mn-cs"/>
                      </a:endParaRPr>
                    </a:p>
                  </a:txBody>
                  <a:tcPr marL="243824" marR="243824" marT="121912" marB="121912" anchor="ctr">
                    <a:solidFill>
                      <a:srgbClr val="82939A"/>
                    </a:solidFill>
                  </a:tcPr>
                </a:tc>
                <a:tc>
                  <a:txBody>
                    <a:bodyPr/>
                    <a:lstStyle/>
                    <a:p>
                      <a:pPr marL="0" marR="0" lvl="0" indent="0" algn="l" defTabSz="900410" rtl="0" eaLnBrk="1" fontAlgn="auto" latinLnBrk="0" hangingPunct="1">
                        <a:lnSpc>
                          <a:spcPct val="100000"/>
                        </a:lnSpc>
                        <a:spcBef>
                          <a:spcPts val="300"/>
                        </a:spcBef>
                        <a:spcAft>
                          <a:spcPts val="0"/>
                        </a:spcAft>
                        <a:buClr>
                          <a:schemeClr val="tx1"/>
                        </a:buClr>
                        <a:buSzTx/>
                        <a:buFontTx/>
                        <a:buNone/>
                        <a:tabLst/>
                        <a:defRPr/>
                      </a:pPr>
                      <a:r>
                        <a:rPr lang="en-IN" sz="2400" b="1" kern="1200" dirty="0">
                          <a:solidFill>
                            <a:schemeClr val="bg1"/>
                          </a:solidFill>
                          <a:latin typeface="Helvetica Now Text" panose="020B0504030202020204" pitchFamily="34" charset="0"/>
                        </a:rPr>
                        <a:t>Level - 3</a:t>
                      </a:r>
                      <a:endParaRPr lang="en-IN" sz="2400" b="1" i="0" kern="1200" dirty="0">
                        <a:solidFill>
                          <a:schemeClr val="bg1"/>
                        </a:solidFill>
                        <a:latin typeface="Helvetica Now Text" panose="020B0504030202020204" pitchFamily="34" charset="0"/>
                        <a:ea typeface="+mn-ea"/>
                        <a:cs typeface="+mn-cs"/>
                      </a:endParaRPr>
                    </a:p>
                  </a:txBody>
                  <a:tcPr marL="243824" marR="243824" marT="121912" marB="121912" anchor="ctr">
                    <a:solidFill>
                      <a:srgbClr val="82939A"/>
                    </a:solidFill>
                  </a:tcPr>
                </a:tc>
                <a:extLst>
                  <a:ext uri="{0D108BD9-81ED-4DB2-BD59-A6C34878D82A}">
                    <a16:rowId xmlns:a16="http://schemas.microsoft.com/office/drawing/2014/main" val="2286374729"/>
                  </a:ext>
                </a:extLst>
              </a:tr>
              <a:tr h="705321">
                <a:tc>
                  <a:txBody>
                    <a:bodyPr/>
                    <a:lstStyle/>
                    <a:p>
                      <a:pPr marL="0" indent="0" algn="l" defTabSz="900410" rtl="0" eaLnBrk="1" latinLnBrk="0" hangingPunct="1">
                        <a:spcBef>
                          <a:spcPts val="300"/>
                        </a:spcBef>
                        <a:buClr>
                          <a:schemeClr val="tx1"/>
                        </a:buClr>
                        <a:buFontTx/>
                        <a:buNone/>
                        <a:defRPr/>
                      </a:pPr>
                      <a:r>
                        <a:rPr lang="en-US" sz="2400" b="0" kern="1200" dirty="0">
                          <a:solidFill>
                            <a:schemeClr val="tx1"/>
                          </a:solidFill>
                          <a:latin typeface="Helvetica Now Text" panose="020B0504030202020204" pitchFamily="34" charset="0"/>
                        </a:rPr>
                        <a:t>Name</a:t>
                      </a:r>
                      <a:endParaRPr lang="en-IN" sz="2400" b="0" i="0" kern="1200" dirty="0">
                        <a:solidFill>
                          <a:schemeClr val="tx1"/>
                        </a:solidFill>
                        <a:latin typeface="Helvetica Now Text" panose="020B0504030202020204" pitchFamily="34" charset="0"/>
                        <a:ea typeface="+mn-ea"/>
                        <a:cs typeface="+mn-cs"/>
                      </a:endParaRPr>
                    </a:p>
                  </a:txBody>
                  <a:tcPr marL="243824" marR="243824" marT="121912" marB="121912" anchor="ctr"/>
                </a:tc>
                <a:tc>
                  <a:txBody>
                    <a:bodyPr/>
                    <a:lstStyle/>
                    <a:p>
                      <a:pPr marL="0" marR="0" algn="l">
                        <a:spcBef>
                          <a:spcPts val="0"/>
                        </a:spcBef>
                        <a:spcAft>
                          <a:spcPts val="0"/>
                        </a:spcAft>
                      </a:pPr>
                      <a:r>
                        <a:rPr lang="en-US" sz="2400" b="0" kern="1200" dirty="0">
                          <a:solidFill>
                            <a:schemeClr val="tx1"/>
                          </a:solidFill>
                          <a:latin typeface="Helvetica Now Text" panose="020B0504030202020204" pitchFamily="34" charset="0"/>
                          <a:ea typeface="+mn-ea"/>
                          <a:cs typeface="+mn-cs"/>
                        </a:rPr>
                        <a:t> Mr. Krishna Chavan</a:t>
                      </a:r>
                    </a:p>
                  </a:txBody>
                  <a:tcPr marL="9525" marR="9525" marT="9525" marB="0" anchor="ctr"/>
                </a:tc>
                <a:tc>
                  <a:txBody>
                    <a:bodyPr/>
                    <a:lstStyle/>
                    <a:p>
                      <a:pPr marL="0" marR="0" lvl="0" indent="0" algn="l" defTabSz="900410" rtl="0" eaLnBrk="1" fontAlgn="auto" latinLnBrk="0" hangingPunct="1">
                        <a:lnSpc>
                          <a:spcPct val="100000"/>
                        </a:lnSpc>
                        <a:spcBef>
                          <a:spcPts val="300"/>
                        </a:spcBef>
                        <a:spcAft>
                          <a:spcPts val="0"/>
                        </a:spcAft>
                        <a:buClr>
                          <a:schemeClr val="tx1"/>
                        </a:buClr>
                        <a:buSzTx/>
                        <a:buFontTx/>
                        <a:buNone/>
                        <a:tabLst/>
                        <a:defRPr/>
                      </a:pPr>
                      <a:r>
                        <a:rPr lang="en-IN" sz="2400" b="0" i="0" kern="1200" dirty="0">
                          <a:solidFill>
                            <a:schemeClr val="tx1"/>
                          </a:solidFill>
                          <a:latin typeface="Helvetica Now Text" panose="020B0504030202020204" pitchFamily="34" charset="0"/>
                          <a:ea typeface="+mn-ea"/>
                          <a:cs typeface="+mn-cs"/>
                        </a:rPr>
                        <a:t>Mr. Sameer Deshpande</a:t>
                      </a:r>
                    </a:p>
                  </a:txBody>
                  <a:tcPr marL="243824" marR="243824" marT="121912" marB="121912" anchor="ctr"/>
                </a:tc>
                <a:tc>
                  <a:txBody>
                    <a:bodyPr/>
                    <a:lstStyle/>
                    <a:p>
                      <a:pPr marL="0" marR="0" lvl="0" indent="0" algn="l" defTabSz="900410" rtl="0" eaLnBrk="1" fontAlgn="auto" latinLnBrk="0" hangingPunct="1">
                        <a:lnSpc>
                          <a:spcPct val="100000"/>
                        </a:lnSpc>
                        <a:spcBef>
                          <a:spcPts val="300"/>
                        </a:spcBef>
                        <a:spcAft>
                          <a:spcPts val="0"/>
                        </a:spcAft>
                        <a:buClr>
                          <a:schemeClr val="tx1"/>
                        </a:buClr>
                        <a:buSzTx/>
                        <a:buFontTx/>
                        <a:buNone/>
                        <a:tabLst/>
                        <a:defRPr/>
                      </a:pPr>
                      <a:r>
                        <a:rPr lang="en-IN" sz="2400" b="0" i="0" kern="1200" dirty="0">
                          <a:solidFill>
                            <a:schemeClr val="tx1"/>
                          </a:solidFill>
                          <a:latin typeface="Helvetica Now Text" panose="020B0504030202020204" pitchFamily="34" charset="0"/>
                          <a:ea typeface="+mn-ea"/>
                          <a:cs typeface="+mn-cs"/>
                        </a:rPr>
                        <a:t>Mr. </a:t>
                      </a:r>
                      <a:r>
                        <a:rPr lang="en-IN" sz="2400" b="0" i="0" kern="1200" dirty="0" err="1">
                          <a:solidFill>
                            <a:schemeClr val="tx1"/>
                          </a:solidFill>
                          <a:latin typeface="Helvetica Now Text" panose="020B0504030202020204" pitchFamily="34" charset="0"/>
                          <a:ea typeface="+mn-ea"/>
                          <a:cs typeface="+mn-cs"/>
                        </a:rPr>
                        <a:t>Tejveer</a:t>
                      </a:r>
                      <a:r>
                        <a:rPr lang="en-IN" sz="2400" b="0" i="0" kern="1200" dirty="0">
                          <a:solidFill>
                            <a:schemeClr val="tx1"/>
                          </a:solidFill>
                          <a:latin typeface="Helvetica Now Text" panose="020B0504030202020204" pitchFamily="34" charset="0"/>
                          <a:ea typeface="+mn-ea"/>
                          <a:cs typeface="+mn-cs"/>
                        </a:rPr>
                        <a:t> Singh</a:t>
                      </a:r>
                    </a:p>
                  </a:txBody>
                  <a:tcPr marL="243824" marR="243824" marT="121912" marB="121912" anchor="ctr"/>
                </a:tc>
                <a:extLst>
                  <a:ext uri="{0D108BD9-81ED-4DB2-BD59-A6C34878D82A}">
                    <a16:rowId xmlns:a16="http://schemas.microsoft.com/office/drawing/2014/main" val="1037264710"/>
                  </a:ext>
                </a:extLst>
              </a:tr>
              <a:tr h="789732">
                <a:tc>
                  <a:txBody>
                    <a:bodyPr/>
                    <a:lstStyle/>
                    <a:p>
                      <a:pPr marL="0" indent="0" algn="l" defTabSz="900410" rtl="0" eaLnBrk="1" latinLnBrk="0" hangingPunct="1">
                        <a:spcBef>
                          <a:spcPts val="300"/>
                        </a:spcBef>
                        <a:buClr>
                          <a:schemeClr val="tx1"/>
                        </a:buClr>
                        <a:buFontTx/>
                        <a:buNone/>
                        <a:defRPr/>
                      </a:pPr>
                      <a:r>
                        <a:rPr lang="en-US" sz="2400" b="0" kern="1200" dirty="0">
                          <a:solidFill>
                            <a:schemeClr val="tx1"/>
                          </a:solidFill>
                          <a:latin typeface="Helvetica Now Text" panose="020B0504030202020204" pitchFamily="34" charset="0"/>
                        </a:rPr>
                        <a:t>Mobile Number</a:t>
                      </a:r>
                      <a:endParaRPr lang="en-IN" sz="2400" b="0" i="0" kern="1200" dirty="0">
                        <a:solidFill>
                          <a:schemeClr val="tx1"/>
                        </a:solidFill>
                        <a:latin typeface="Helvetica Now Text" panose="020B0504030202020204" pitchFamily="34" charset="0"/>
                        <a:ea typeface="+mn-ea"/>
                        <a:cs typeface="+mn-cs"/>
                      </a:endParaRPr>
                    </a:p>
                  </a:txBody>
                  <a:tcPr marL="243824" marR="243824" marT="121912" marB="121912" anchor="ctr"/>
                </a:tc>
                <a:tc>
                  <a:txBody>
                    <a:bodyPr/>
                    <a:lstStyle/>
                    <a:p>
                      <a:pPr marL="0" marR="0" lvl="0" indent="0" algn="l" defTabSz="900410" rtl="0" eaLnBrk="1" fontAlgn="auto" latinLnBrk="0" hangingPunct="1">
                        <a:lnSpc>
                          <a:spcPct val="100000"/>
                        </a:lnSpc>
                        <a:spcBef>
                          <a:spcPts val="300"/>
                        </a:spcBef>
                        <a:spcAft>
                          <a:spcPts val="0"/>
                        </a:spcAft>
                        <a:buClr>
                          <a:schemeClr val="tx1"/>
                        </a:buClr>
                        <a:buSzTx/>
                        <a:buFontTx/>
                        <a:buNone/>
                        <a:tabLst/>
                        <a:defRPr/>
                      </a:pPr>
                      <a:r>
                        <a:rPr lang="en-IN" sz="2400" b="0" i="0" kern="1200" dirty="0">
                          <a:solidFill>
                            <a:schemeClr val="tx1"/>
                          </a:solidFill>
                          <a:latin typeface="Helvetica Now Text" panose="020B0504030202020204" pitchFamily="34" charset="0"/>
                          <a:ea typeface="+mn-ea"/>
                          <a:cs typeface="+mn-cs"/>
                        </a:rPr>
                        <a:t>+91 84848 42045</a:t>
                      </a:r>
                    </a:p>
                  </a:txBody>
                  <a:tcPr marL="243824" marR="243824" marT="121912" marB="121912" anchor="ctr"/>
                </a:tc>
                <a:tc>
                  <a:txBody>
                    <a:bodyPr/>
                    <a:lstStyle/>
                    <a:p>
                      <a:pPr marL="0" marR="0" lvl="0" indent="0" algn="l" defTabSz="900410" rtl="0" eaLnBrk="1" fontAlgn="auto" latinLnBrk="0" hangingPunct="1">
                        <a:lnSpc>
                          <a:spcPct val="100000"/>
                        </a:lnSpc>
                        <a:spcBef>
                          <a:spcPts val="300"/>
                        </a:spcBef>
                        <a:spcAft>
                          <a:spcPts val="0"/>
                        </a:spcAft>
                        <a:buClr>
                          <a:schemeClr val="tx1"/>
                        </a:buClr>
                        <a:buSzTx/>
                        <a:buFontTx/>
                        <a:buNone/>
                        <a:tabLst/>
                        <a:defRPr/>
                      </a:pPr>
                      <a:r>
                        <a:rPr lang="en-IN" sz="2400" b="0" i="0" kern="1200" dirty="0">
                          <a:solidFill>
                            <a:schemeClr val="tx1"/>
                          </a:solidFill>
                          <a:latin typeface="Helvetica Now Text" panose="020B0504030202020204" pitchFamily="34" charset="0"/>
                          <a:ea typeface="+mn-ea"/>
                          <a:cs typeface="+mn-cs"/>
                        </a:rPr>
                        <a:t>+91 91751 69397</a:t>
                      </a:r>
                    </a:p>
                  </a:txBody>
                  <a:tcPr marL="243824" marR="243824" marT="121912" marB="121912" anchor="ctr"/>
                </a:tc>
                <a:tc>
                  <a:txBody>
                    <a:bodyPr/>
                    <a:lstStyle/>
                    <a:p>
                      <a:pPr marL="0" marR="0" lvl="0" indent="0" algn="l" defTabSz="900410" rtl="0" eaLnBrk="1" fontAlgn="auto" latinLnBrk="0" hangingPunct="1">
                        <a:lnSpc>
                          <a:spcPct val="100000"/>
                        </a:lnSpc>
                        <a:spcBef>
                          <a:spcPts val="300"/>
                        </a:spcBef>
                        <a:spcAft>
                          <a:spcPts val="0"/>
                        </a:spcAft>
                        <a:buClr>
                          <a:schemeClr val="tx1"/>
                        </a:buClr>
                        <a:buSzTx/>
                        <a:buFontTx/>
                        <a:buNone/>
                        <a:tabLst/>
                        <a:defRPr/>
                      </a:pPr>
                      <a:endParaRPr lang="en-IN" sz="2400" b="0" i="0" kern="1200" dirty="0">
                        <a:solidFill>
                          <a:schemeClr val="tx1"/>
                        </a:solidFill>
                        <a:latin typeface="Helvetica Now Text" panose="020B0504030202020204" pitchFamily="34" charset="0"/>
                        <a:ea typeface="+mn-ea"/>
                        <a:cs typeface="+mn-cs"/>
                      </a:endParaRPr>
                    </a:p>
                  </a:txBody>
                  <a:tcPr marL="243824" marR="243824" marT="121912" marB="121912" anchor="ctr"/>
                </a:tc>
                <a:extLst>
                  <a:ext uri="{0D108BD9-81ED-4DB2-BD59-A6C34878D82A}">
                    <a16:rowId xmlns:a16="http://schemas.microsoft.com/office/drawing/2014/main" val="594103393"/>
                  </a:ext>
                </a:extLst>
              </a:tr>
              <a:tr h="873878">
                <a:tc>
                  <a:txBody>
                    <a:bodyPr/>
                    <a:lstStyle/>
                    <a:p>
                      <a:pPr marL="0" indent="0" algn="l" defTabSz="900410" rtl="0" eaLnBrk="1" latinLnBrk="0" hangingPunct="1">
                        <a:spcBef>
                          <a:spcPts val="300"/>
                        </a:spcBef>
                        <a:buClr>
                          <a:schemeClr val="tx1"/>
                        </a:buClr>
                        <a:buFontTx/>
                        <a:buNone/>
                        <a:defRPr/>
                      </a:pPr>
                      <a:r>
                        <a:rPr lang="en-US" sz="2400" b="0" kern="1200" dirty="0">
                          <a:solidFill>
                            <a:schemeClr val="tx1"/>
                          </a:solidFill>
                          <a:latin typeface="Helvetica Now Text" panose="020B0504030202020204" pitchFamily="34" charset="0"/>
                        </a:rPr>
                        <a:t>Email ID</a:t>
                      </a:r>
                      <a:endParaRPr lang="en-IN" sz="2400" b="0" i="0" kern="1200" dirty="0">
                        <a:solidFill>
                          <a:schemeClr val="tx1"/>
                        </a:solidFill>
                        <a:latin typeface="Helvetica Now Text" panose="020B0504030202020204" pitchFamily="34" charset="0"/>
                        <a:ea typeface="+mn-ea"/>
                        <a:cs typeface="+mn-cs"/>
                      </a:endParaRPr>
                    </a:p>
                  </a:txBody>
                  <a:tcPr marL="243824" marR="243824" marT="121912" marB="121912" anchor="ctr"/>
                </a:tc>
                <a:tc>
                  <a:txBody>
                    <a:bodyPr/>
                    <a:lstStyle/>
                    <a:p>
                      <a:pPr marL="0" marR="0" lvl="0" indent="0" algn="l" defTabSz="900410" rtl="0" eaLnBrk="1" fontAlgn="auto" latinLnBrk="0" hangingPunct="1">
                        <a:lnSpc>
                          <a:spcPct val="100000"/>
                        </a:lnSpc>
                        <a:spcBef>
                          <a:spcPts val="300"/>
                        </a:spcBef>
                        <a:spcAft>
                          <a:spcPts val="0"/>
                        </a:spcAft>
                        <a:buClr>
                          <a:schemeClr val="tx1"/>
                        </a:buClr>
                        <a:buSzTx/>
                        <a:buFontTx/>
                        <a:buNone/>
                        <a:tabLst/>
                        <a:defRPr/>
                      </a:pPr>
                      <a:r>
                        <a:rPr lang="en-IN" sz="2400" b="0" i="0" kern="1200" dirty="0">
                          <a:solidFill>
                            <a:schemeClr val="tx1"/>
                          </a:solidFill>
                          <a:latin typeface="Helvetica Now Text" panose="020B0504030202020204" pitchFamily="34" charset="0"/>
                          <a:ea typeface="+mn-ea"/>
                          <a:cs typeface="+mn-cs"/>
                          <a:hlinkClick r:id="rId5"/>
                        </a:rPr>
                        <a:t>krishna.chavan01@bajajallianz.co.in</a:t>
                      </a:r>
                      <a:endParaRPr lang="en-IN" sz="2400" b="0" i="0" kern="1200" dirty="0">
                        <a:solidFill>
                          <a:schemeClr val="tx1"/>
                        </a:solidFill>
                        <a:latin typeface="Helvetica Now Text" panose="020B0504030202020204" pitchFamily="34" charset="0"/>
                        <a:ea typeface="+mn-ea"/>
                        <a:cs typeface="+mn-cs"/>
                      </a:endParaRPr>
                    </a:p>
                  </a:txBody>
                  <a:tcPr marL="243824" marR="243824" marT="121912" marB="121912" anchor="ctr"/>
                </a:tc>
                <a:tc>
                  <a:txBody>
                    <a:bodyPr/>
                    <a:lstStyle/>
                    <a:p>
                      <a:pPr marL="0" marR="0" lvl="0" indent="0" algn="l" defTabSz="900410" rtl="0" eaLnBrk="1" fontAlgn="auto" latinLnBrk="0" hangingPunct="1">
                        <a:lnSpc>
                          <a:spcPct val="100000"/>
                        </a:lnSpc>
                        <a:spcBef>
                          <a:spcPts val="300"/>
                        </a:spcBef>
                        <a:spcAft>
                          <a:spcPts val="0"/>
                        </a:spcAft>
                        <a:buClr>
                          <a:schemeClr val="tx1"/>
                        </a:buClr>
                        <a:buSzTx/>
                        <a:buFontTx/>
                        <a:buNone/>
                        <a:tabLst/>
                        <a:defRPr/>
                      </a:pPr>
                      <a:r>
                        <a:rPr lang="en-IN" sz="2400" b="0" i="0" kern="1200" dirty="0">
                          <a:solidFill>
                            <a:schemeClr val="tx1"/>
                          </a:solidFill>
                          <a:latin typeface="Helvetica Now Text" panose="020B0504030202020204" pitchFamily="34" charset="0"/>
                          <a:ea typeface="+mn-ea"/>
                          <a:cs typeface="+mn-cs"/>
                          <a:hlinkClick r:id="rId6"/>
                        </a:rPr>
                        <a:t>Sameer.Deshpande1@bajajallianz.co.in</a:t>
                      </a:r>
                      <a:endParaRPr lang="en-IN" sz="2400" b="0" i="0" kern="1200" dirty="0">
                        <a:solidFill>
                          <a:schemeClr val="tx1"/>
                        </a:solidFill>
                        <a:latin typeface="Helvetica Now Text" panose="020B0504030202020204" pitchFamily="34" charset="0"/>
                        <a:ea typeface="+mn-ea"/>
                        <a:cs typeface="+mn-cs"/>
                      </a:endParaRPr>
                    </a:p>
                  </a:txBody>
                  <a:tcPr marL="243824" marR="243824" marT="121912" marB="121912" anchor="ctr"/>
                </a:tc>
                <a:tc>
                  <a:txBody>
                    <a:bodyPr/>
                    <a:lstStyle/>
                    <a:p>
                      <a:pPr marL="0" marR="0" lvl="0" indent="0" algn="l" defTabSz="900410" rtl="0" eaLnBrk="1" fontAlgn="auto" latinLnBrk="0" hangingPunct="1">
                        <a:lnSpc>
                          <a:spcPct val="100000"/>
                        </a:lnSpc>
                        <a:spcBef>
                          <a:spcPts val="300"/>
                        </a:spcBef>
                        <a:spcAft>
                          <a:spcPts val="0"/>
                        </a:spcAft>
                        <a:buClr>
                          <a:schemeClr val="tx1"/>
                        </a:buClr>
                        <a:buSzTx/>
                        <a:buFontTx/>
                        <a:buNone/>
                        <a:tabLst/>
                        <a:defRPr/>
                      </a:pPr>
                      <a:r>
                        <a:rPr lang="en-IN" sz="2400" b="0" i="0" kern="1200" dirty="0">
                          <a:solidFill>
                            <a:schemeClr val="tx1"/>
                          </a:solidFill>
                          <a:latin typeface="Helvetica Now Text" panose="020B0504030202020204" pitchFamily="34" charset="0"/>
                          <a:ea typeface="+mn-ea"/>
                          <a:cs typeface="+mn-cs"/>
                          <a:hlinkClick r:id="rId7"/>
                        </a:rPr>
                        <a:t>tejveer.singh@bajajallianz.co.in</a:t>
                      </a:r>
                      <a:endParaRPr lang="en-IN" sz="2400" b="0" i="0" kern="1200" dirty="0">
                        <a:solidFill>
                          <a:schemeClr val="tx1"/>
                        </a:solidFill>
                        <a:latin typeface="Helvetica Now Text" panose="020B0504030202020204" pitchFamily="34" charset="0"/>
                        <a:ea typeface="+mn-ea"/>
                        <a:cs typeface="+mn-cs"/>
                      </a:endParaRPr>
                    </a:p>
                  </a:txBody>
                  <a:tcPr marL="243824" marR="243824" marT="121912" marB="121912" anchor="ctr"/>
                </a:tc>
                <a:extLst>
                  <a:ext uri="{0D108BD9-81ED-4DB2-BD59-A6C34878D82A}">
                    <a16:rowId xmlns:a16="http://schemas.microsoft.com/office/drawing/2014/main" val="3115845461"/>
                  </a:ext>
                </a:extLst>
              </a:tr>
            </a:tbl>
          </a:graphicData>
        </a:graphic>
      </p:graphicFrame>
      <p:pic>
        <p:nvPicPr>
          <p:cNvPr id="13" name="Picture 12">
            <a:extLst>
              <a:ext uri="{FF2B5EF4-FFF2-40B4-BE49-F238E27FC236}">
                <a16:creationId xmlns:a16="http://schemas.microsoft.com/office/drawing/2014/main" id="{64770F54-5E56-4BC6-99D8-43C2A7B50873}"/>
              </a:ext>
            </a:extLst>
          </p:cNvPr>
          <p:cNvPicPr>
            <a:picLocks noChangeAspect="1"/>
          </p:cNvPicPr>
          <p:nvPr/>
        </p:nvPicPr>
        <p:blipFill>
          <a:blip r:embed="rId8" cstate="email">
            <a:extLst>
              <a:ext uri="{28A0092B-C50C-407E-A947-70E740481C1C}">
                <a14:useLocalDpi xmlns:a14="http://schemas.microsoft.com/office/drawing/2010/main" val="0"/>
              </a:ext>
            </a:extLst>
          </a:blip>
          <a:srcRect/>
          <a:stretch/>
        </p:blipFill>
        <p:spPr>
          <a:xfrm>
            <a:off x="2720756" y="3192574"/>
            <a:ext cx="1013170" cy="1013170"/>
          </a:xfrm>
          <a:prstGeom prst="rect">
            <a:avLst/>
          </a:prstGeom>
        </p:spPr>
      </p:pic>
      <p:sp>
        <p:nvSpPr>
          <p:cNvPr id="15" name="Rectangle 14">
            <a:extLst>
              <a:ext uri="{FF2B5EF4-FFF2-40B4-BE49-F238E27FC236}">
                <a16:creationId xmlns:a16="http://schemas.microsoft.com/office/drawing/2014/main" id="{847282D0-493E-4507-8A13-A15DED0CB724}"/>
              </a:ext>
            </a:extLst>
          </p:cNvPr>
          <p:cNvSpPr/>
          <p:nvPr/>
        </p:nvSpPr>
        <p:spPr>
          <a:xfrm>
            <a:off x="23116265" y="5055409"/>
            <a:ext cx="1266148" cy="3605182"/>
          </a:xfrm>
          <a:prstGeom prst="rect">
            <a:avLst/>
          </a:prstGeom>
          <a:solidFill>
            <a:srgbClr val="2628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b="0" i="0" dirty="0">
              <a:solidFill>
                <a:schemeClr val="tx2"/>
              </a:solidFill>
              <a:latin typeface="Helvetica Now Text" panose="020B0504030202020204" pitchFamily="34" charset="77"/>
            </a:endParaRPr>
          </a:p>
        </p:txBody>
      </p:sp>
      <p:pic>
        <p:nvPicPr>
          <p:cNvPr id="16" name="Picture 15">
            <a:hlinkClick r:id="rId9" action="ppaction://hlinksldjump"/>
            <a:extLst>
              <a:ext uri="{FF2B5EF4-FFF2-40B4-BE49-F238E27FC236}">
                <a16:creationId xmlns:a16="http://schemas.microsoft.com/office/drawing/2014/main" id="{CC6496FA-166B-4550-AACA-97443469BA6C}"/>
              </a:ext>
            </a:extLst>
          </p:cNvPr>
          <p:cNvPicPr>
            <a:picLocks noChangeAspect="1"/>
          </p:cNvPicPr>
          <p:nvPr/>
        </p:nvPicPr>
        <p:blipFill>
          <a:blip r:embed="rId10" cstate="email">
            <a:extLst>
              <a:ext uri="{28A0092B-C50C-407E-A947-70E740481C1C}">
                <a14:useLocalDpi xmlns:a14="http://schemas.microsoft.com/office/drawing/2010/main" val="0"/>
              </a:ext>
            </a:extLst>
          </a:blip>
          <a:srcRect/>
          <a:stretch/>
        </p:blipFill>
        <p:spPr>
          <a:xfrm>
            <a:off x="23355708" y="5300717"/>
            <a:ext cx="784898" cy="784898"/>
          </a:xfrm>
          <a:prstGeom prst="rect">
            <a:avLst/>
          </a:prstGeom>
        </p:spPr>
      </p:pic>
      <p:pic>
        <p:nvPicPr>
          <p:cNvPr id="17" name="Picture 16">
            <a:hlinkClick r:id="rId11" action="ppaction://hlinksldjump"/>
            <a:extLst>
              <a:ext uri="{FF2B5EF4-FFF2-40B4-BE49-F238E27FC236}">
                <a16:creationId xmlns:a16="http://schemas.microsoft.com/office/drawing/2014/main" id="{2581723E-1EEA-43CD-8515-E71FDE5C174A}"/>
              </a:ext>
            </a:extLst>
          </p:cNvPr>
          <p:cNvPicPr>
            <a:picLocks noChangeAspect="1"/>
          </p:cNvPicPr>
          <p:nvPr/>
        </p:nvPicPr>
        <p:blipFill>
          <a:blip r:embed="rId12" cstate="email">
            <a:extLst>
              <a:ext uri="{28A0092B-C50C-407E-A947-70E740481C1C}">
                <a14:useLocalDpi xmlns:a14="http://schemas.microsoft.com/office/drawing/2010/main" val="0"/>
              </a:ext>
            </a:extLst>
          </a:blip>
          <a:srcRect/>
          <a:stretch/>
        </p:blipFill>
        <p:spPr>
          <a:xfrm>
            <a:off x="23325203" y="6382942"/>
            <a:ext cx="883885" cy="883885"/>
          </a:xfrm>
          <a:prstGeom prst="rect">
            <a:avLst/>
          </a:prstGeom>
        </p:spPr>
      </p:pic>
      <p:pic>
        <p:nvPicPr>
          <p:cNvPr id="18" name="Picture 17">
            <a:hlinkClick r:id="rId13" action="ppaction://hlinksldjump"/>
            <a:extLst>
              <a:ext uri="{FF2B5EF4-FFF2-40B4-BE49-F238E27FC236}">
                <a16:creationId xmlns:a16="http://schemas.microsoft.com/office/drawing/2014/main" id="{442A8353-89C2-4305-8C21-27CCB924AF20}"/>
              </a:ext>
            </a:extLst>
          </p:cNvPr>
          <p:cNvPicPr>
            <a:picLocks noChangeAspect="1"/>
          </p:cNvPicPr>
          <p:nvPr/>
        </p:nvPicPr>
        <p:blipFill>
          <a:blip r:embed="rId14" cstate="email">
            <a:extLst>
              <a:ext uri="{28A0092B-C50C-407E-A947-70E740481C1C}">
                <a14:useLocalDpi xmlns:a14="http://schemas.microsoft.com/office/drawing/2010/main" val="0"/>
              </a:ext>
            </a:extLst>
          </a:blip>
          <a:srcRect/>
          <a:stretch/>
        </p:blipFill>
        <p:spPr>
          <a:xfrm>
            <a:off x="23324875" y="7576123"/>
            <a:ext cx="884631" cy="884631"/>
          </a:xfrm>
          <a:prstGeom prst="rect">
            <a:avLst/>
          </a:prstGeom>
        </p:spPr>
      </p:pic>
      <p:cxnSp>
        <p:nvCxnSpPr>
          <p:cNvPr id="19" name="Straight Connector 18">
            <a:extLst>
              <a:ext uri="{FF2B5EF4-FFF2-40B4-BE49-F238E27FC236}">
                <a16:creationId xmlns:a16="http://schemas.microsoft.com/office/drawing/2014/main" id="{45FC09CE-3C63-45EB-9199-C7E39FE8332A}"/>
              </a:ext>
            </a:extLst>
          </p:cNvPr>
          <p:cNvCxnSpPr/>
          <p:nvPr/>
        </p:nvCxnSpPr>
        <p:spPr>
          <a:xfrm>
            <a:off x="23215276" y="6295965"/>
            <a:ext cx="1048357" cy="0"/>
          </a:xfrm>
          <a:prstGeom prst="line">
            <a:avLst/>
          </a:prstGeom>
          <a:ln w="25400">
            <a:solidFill>
              <a:srgbClr val="CDDBDE"/>
            </a:solidFill>
            <a:tailEnd type="none" w="lg" len="lg"/>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0FACC5C1-46EF-45BB-8129-27B550D53008}"/>
              </a:ext>
            </a:extLst>
          </p:cNvPr>
          <p:cNvCxnSpPr/>
          <p:nvPr/>
        </p:nvCxnSpPr>
        <p:spPr>
          <a:xfrm>
            <a:off x="23215276" y="7472455"/>
            <a:ext cx="1048357" cy="0"/>
          </a:xfrm>
          <a:prstGeom prst="line">
            <a:avLst/>
          </a:prstGeom>
          <a:ln w="25400">
            <a:solidFill>
              <a:srgbClr val="CDDBDE"/>
            </a:solidFill>
            <a:tailEnd type="none" w="lg" len="lg"/>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DE7D8789-9B23-4C24-99D0-0067F51CDAC0}"/>
              </a:ext>
            </a:extLst>
          </p:cNvPr>
          <p:cNvSpPr txBox="1"/>
          <p:nvPr/>
        </p:nvSpPr>
        <p:spPr>
          <a:xfrm>
            <a:off x="22696703" y="348547"/>
            <a:ext cx="922122" cy="565853"/>
          </a:xfrm>
          <a:prstGeom prst="rect">
            <a:avLst/>
          </a:prstGeom>
          <a:noFill/>
        </p:spPr>
        <p:txBody>
          <a:bodyPr wrap="square" lIns="0" tIns="0" rIns="0" bIns="0" rtlCol="0">
            <a:noAutofit/>
          </a:bodyPr>
          <a:lstStyle/>
          <a:p>
            <a:pPr marL="0" algn="l">
              <a:lnSpc>
                <a:spcPct val="117000"/>
              </a:lnSpc>
              <a:spcAft>
                <a:spcPts val="1000"/>
              </a:spcAft>
            </a:pPr>
            <a:r>
              <a:rPr lang="en-US" sz="3200" b="1" dirty="0">
                <a:solidFill>
                  <a:srgbClr val="EB0017"/>
                </a:solidFill>
                <a:latin typeface="Helvetica Now Text" panose="020B0504030202020204" pitchFamily="34" charset="77"/>
              </a:rPr>
              <a:t>GMC</a:t>
            </a:r>
            <a:endParaRPr lang="en-IN" sz="3200" b="1" dirty="0">
              <a:solidFill>
                <a:srgbClr val="EB0017"/>
              </a:solidFill>
              <a:latin typeface="Helvetica Now Text" panose="020B0504030202020204" pitchFamily="34" charset="77"/>
            </a:endParaRPr>
          </a:p>
        </p:txBody>
      </p:sp>
    </p:spTree>
    <p:extLst>
      <p:ext uri="{BB962C8B-B14F-4D97-AF65-F5344CB8AC3E}">
        <p14:creationId xmlns:p14="http://schemas.microsoft.com/office/powerpoint/2010/main" val="12399866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4C0CB625-F920-4B46-96BC-A984194CB9D6}"/>
              </a:ext>
            </a:extLst>
          </p:cNvPr>
          <p:cNvSpPr>
            <a:spLocks noGrp="1"/>
          </p:cNvSpPr>
          <p:nvPr>
            <p:ph type="sldNum" sz="quarter" idx="12"/>
          </p:nvPr>
        </p:nvSpPr>
        <p:spPr/>
        <p:txBody>
          <a:bodyPr/>
          <a:lstStyle/>
          <a:p>
            <a:fld id="{91D568E7-61F5-D04E-995D-81EF41C01A2A}" type="slidenum">
              <a:rPr lang="en-GB" smtClean="0"/>
              <a:pPr/>
              <a:t>23</a:t>
            </a:fld>
            <a:endParaRPr lang="en-GB" dirty="0"/>
          </a:p>
        </p:txBody>
      </p:sp>
      <p:sp>
        <p:nvSpPr>
          <p:cNvPr id="5" name="Title 4">
            <a:extLst>
              <a:ext uri="{FF2B5EF4-FFF2-40B4-BE49-F238E27FC236}">
                <a16:creationId xmlns:a16="http://schemas.microsoft.com/office/drawing/2014/main" id="{A1EACCB5-540D-4178-87BB-C7C6112C64E5}"/>
              </a:ext>
            </a:extLst>
          </p:cNvPr>
          <p:cNvSpPr>
            <a:spLocks noGrp="1"/>
          </p:cNvSpPr>
          <p:nvPr>
            <p:ph type="title"/>
          </p:nvPr>
        </p:nvSpPr>
        <p:spPr/>
        <p:txBody>
          <a:bodyPr/>
          <a:lstStyle/>
          <a:p>
            <a:r>
              <a:rPr lang="en-US" dirty="0"/>
              <a:t>Claims Process</a:t>
            </a:r>
          </a:p>
        </p:txBody>
      </p:sp>
      <p:sp>
        <p:nvSpPr>
          <p:cNvPr id="7" name="Text Placeholder 6">
            <a:extLst>
              <a:ext uri="{FF2B5EF4-FFF2-40B4-BE49-F238E27FC236}">
                <a16:creationId xmlns:a16="http://schemas.microsoft.com/office/drawing/2014/main" id="{A5F865DF-BF0B-4222-BC7A-8903AEC57173}"/>
              </a:ext>
            </a:extLst>
          </p:cNvPr>
          <p:cNvSpPr>
            <a:spLocks noGrp="1"/>
          </p:cNvSpPr>
          <p:nvPr>
            <p:ph type="body" sz="quarter" idx="14"/>
          </p:nvPr>
        </p:nvSpPr>
        <p:spPr>
          <a:xfrm>
            <a:off x="2467065" y="4992624"/>
            <a:ext cx="6466870" cy="906986"/>
          </a:xfrm>
        </p:spPr>
        <p:txBody>
          <a:bodyPr/>
          <a:lstStyle/>
          <a:p>
            <a:r>
              <a:rPr lang="en-US" dirty="0"/>
              <a:t>Making a Claim under </a:t>
            </a:r>
          </a:p>
          <a:p>
            <a:r>
              <a:rPr lang="en-US" dirty="0"/>
              <a:t>*Group Mediclaim Policy</a:t>
            </a:r>
          </a:p>
        </p:txBody>
      </p:sp>
      <p:pic>
        <p:nvPicPr>
          <p:cNvPr id="77" name="Picture Placeholder 76">
            <a:extLst>
              <a:ext uri="{FF2B5EF4-FFF2-40B4-BE49-F238E27FC236}">
                <a16:creationId xmlns:a16="http://schemas.microsoft.com/office/drawing/2014/main" id="{CB3D4333-2894-8D2E-B3CD-E372604A02F8}"/>
              </a:ext>
            </a:extLst>
          </p:cNvPr>
          <p:cNvPicPr>
            <a:picLocks noGrp="1" noChangeAspect="1"/>
          </p:cNvPicPr>
          <p:nvPr>
            <p:ph type="pic" sz="quarter" idx="16"/>
          </p:nvPr>
        </p:nvPicPr>
        <p:blipFill rotWithShape="1">
          <a:blip r:embed="rId3" cstate="email">
            <a:extLst>
              <a:ext uri="{28A0092B-C50C-407E-A947-70E740481C1C}">
                <a14:useLocalDpi xmlns:a14="http://schemas.microsoft.com/office/drawing/2010/main" val="0"/>
              </a:ext>
            </a:extLst>
          </a:blip>
          <a:srcRect/>
          <a:stretch/>
        </p:blipFill>
        <p:spPr>
          <a:xfrm>
            <a:off x="10666413" y="0"/>
            <a:ext cx="13716000" cy="13716000"/>
          </a:xfrm>
          <a:prstGeom prst="rect">
            <a:avLst/>
          </a:prstGeom>
        </p:spPr>
      </p:pic>
    </p:spTree>
    <p:extLst>
      <p:ext uri="{BB962C8B-B14F-4D97-AF65-F5344CB8AC3E}">
        <p14:creationId xmlns:p14="http://schemas.microsoft.com/office/powerpoint/2010/main" val="16338516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572E275-EF78-44B4-AC42-618F657C5ECC}"/>
              </a:ext>
            </a:extLst>
          </p:cNvPr>
          <p:cNvSpPr>
            <a:spLocks noGrp="1"/>
          </p:cNvSpPr>
          <p:nvPr>
            <p:ph type="sldNum" sz="quarter" idx="12"/>
          </p:nvPr>
        </p:nvSpPr>
        <p:spPr/>
        <p:txBody>
          <a:bodyPr/>
          <a:lstStyle/>
          <a:p>
            <a:fld id="{91D568E7-61F5-D04E-995D-81EF41C01A2A}" type="slidenum">
              <a:rPr lang="en-GB" smtClean="0"/>
              <a:pPr/>
              <a:t>24</a:t>
            </a:fld>
            <a:endParaRPr lang="en-GB" dirty="0"/>
          </a:p>
        </p:txBody>
      </p:sp>
      <p:sp>
        <p:nvSpPr>
          <p:cNvPr id="4" name="Title 3">
            <a:extLst>
              <a:ext uri="{FF2B5EF4-FFF2-40B4-BE49-F238E27FC236}">
                <a16:creationId xmlns:a16="http://schemas.microsoft.com/office/drawing/2014/main" id="{4CCBC336-FD00-405B-B9B0-545A7A9F87B1}"/>
              </a:ext>
            </a:extLst>
          </p:cNvPr>
          <p:cNvSpPr>
            <a:spLocks noGrp="1"/>
          </p:cNvSpPr>
          <p:nvPr>
            <p:ph type="title"/>
          </p:nvPr>
        </p:nvSpPr>
        <p:spPr/>
        <p:txBody>
          <a:bodyPr/>
          <a:lstStyle/>
          <a:p>
            <a:r>
              <a:rPr lang="en-US" dirty="0"/>
              <a:t>Group Medical Insurance Plan</a:t>
            </a:r>
          </a:p>
        </p:txBody>
      </p:sp>
      <p:sp>
        <p:nvSpPr>
          <p:cNvPr id="7" name="Rectangle: Rounded Corners 6">
            <a:extLst>
              <a:ext uri="{FF2B5EF4-FFF2-40B4-BE49-F238E27FC236}">
                <a16:creationId xmlns:a16="http://schemas.microsoft.com/office/drawing/2014/main" id="{C1AAFB45-909D-4A1F-9FC7-29242689BCBD}"/>
              </a:ext>
            </a:extLst>
          </p:cNvPr>
          <p:cNvSpPr/>
          <p:nvPr/>
        </p:nvSpPr>
        <p:spPr>
          <a:xfrm>
            <a:off x="2284413" y="3142623"/>
            <a:ext cx="9904412" cy="1126121"/>
          </a:xfrm>
          <a:prstGeom prst="roundRect">
            <a:avLst>
              <a:gd name="adj" fmla="val 0"/>
            </a:avLst>
          </a:prstGeom>
          <a:noFill/>
          <a:ln w="9525">
            <a:solidFill>
              <a:srgbClr val="5D6D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3200" dirty="0"/>
          </a:p>
        </p:txBody>
      </p:sp>
      <p:sp>
        <p:nvSpPr>
          <p:cNvPr id="8" name="Rectangle: Rounded Corners 7">
            <a:extLst>
              <a:ext uri="{FF2B5EF4-FFF2-40B4-BE49-F238E27FC236}">
                <a16:creationId xmlns:a16="http://schemas.microsoft.com/office/drawing/2014/main" id="{A4B4393C-1925-4E93-8D2D-57CD06BAE139}"/>
              </a:ext>
            </a:extLst>
          </p:cNvPr>
          <p:cNvSpPr/>
          <p:nvPr/>
        </p:nvSpPr>
        <p:spPr>
          <a:xfrm>
            <a:off x="2289825" y="3142018"/>
            <a:ext cx="1851951" cy="1126121"/>
          </a:xfrm>
          <a:prstGeom prst="roundRect">
            <a:avLst>
              <a:gd name="adj" fmla="val 0"/>
            </a:avLst>
          </a:prstGeom>
          <a:solidFill>
            <a:srgbClr val="5D6D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3200" dirty="0"/>
          </a:p>
        </p:txBody>
      </p:sp>
      <p:sp>
        <p:nvSpPr>
          <p:cNvPr id="9" name="TextBox 8">
            <a:extLst>
              <a:ext uri="{FF2B5EF4-FFF2-40B4-BE49-F238E27FC236}">
                <a16:creationId xmlns:a16="http://schemas.microsoft.com/office/drawing/2014/main" id="{38696F98-DEE9-4495-A5BB-43B8EA7733D2}"/>
              </a:ext>
            </a:extLst>
          </p:cNvPr>
          <p:cNvSpPr txBox="1"/>
          <p:nvPr/>
        </p:nvSpPr>
        <p:spPr>
          <a:xfrm>
            <a:off x="4379664" y="3320483"/>
            <a:ext cx="6955888" cy="767950"/>
          </a:xfrm>
          <a:prstGeom prst="rect">
            <a:avLst/>
          </a:prstGeom>
          <a:noFill/>
        </p:spPr>
        <p:txBody>
          <a:bodyPr wrap="square" lIns="0" rtlCol="0" anchor="ctr">
            <a:noAutofit/>
          </a:bodyPr>
          <a:lstStyle/>
          <a:p>
            <a:r>
              <a:rPr lang="en-US" sz="3000" b="1" dirty="0">
                <a:latin typeface="Helvetica Now Text" panose="020B0504030202020204" pitchFamily="34" charset="0"/>
              </a:rPr>
              <a:t>The hospitalization Procedure</a:t>
            </a:r>
          </a:p>
        </p:txBody>
      </p:sp>
      <p:sp>
        <p:nvSpPr>
          <p:cNvPr id="11" name="Rectangle: Rounded Corners 28">
            <a:extLst>
              <a:ext uri="{FF2B5EF4-FFF2-40B4-BE49-F238E27FC236}">
                <a16:creationId xmlns:a16="http://schemas.microsoft.com/office/drawing/2014/main" id="{A1615102-91E5-481A-B326-A6EBC924049A}"/>
              </a:ext>
            </a:extLst>
          </p:cNvPr>
          <p:cNvSpPr/>
          <p:nvPr/>
        </p:nvSpPr>
        <p:spPr>
          <a:xfrm>
            <a:off x="2146156" y="4739220"/>
            <a:ext cx="17892072" cy="1231027"/>
          </a:xfrm>
          <a:prstGeom prst="roundRect">
            <a:avLst>
              <a:gd name="adj" fmla="val 14443"/>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chemeClr val="tx1"/>
                </a:solidFill>
                <a:latin typeface="Helvetica Now Text" panose="020B0504030202020204" pitchFamily="34" charset="0"/>
              </a:rPr>
              <a:t>You can avail either cashless facility or submit the claim for reimbursement.</a:t>
            </a:r>
            <a:endParaRPr lang="en-IN" sz="2400" b="1" dirty="0">
              <a:solidFill>
                <a:schemeClr val="tx1"/>
              </a:solidFill>
              <a:latin typeface="Helvetica Now Text" panose="020B0504030202020204" pitchFamily="34" charset="0"/>
            </a:endParaRPr>
          </a:p>
        </p:txBody>
      </p:sp>
      <p:sp>
        <p:nvSpPr>
          <p:cNvPr id="12" name="Rectangle: Rounded Corners 28">
            <a:extLst>
              <a:ext uri="{FF2B5EF4-FFF2-40B4-BE49-F238E27FC236}">
                <a16:creationId xmlns:a16="http://schemas.microsoft.com/office/drawing/2014/main" id="{50135DC0-8923-4E6C-9C2F-E1E625CE5CC0}"/>
              </a:ext>
            </a:extLst>
          </p:cNvPr>
          <p:cNvSpPr/>
          <p:nvPr/>
        </p:nvSpPr>
        <p:spPr>
          <a:xfrm>
            <a:off x="2284412" y="7219279"/>
            <a:ext cx="18284825" cy="3658271"/>
          </a:xfrm>
          <a:prstGeom prst="roundRect">
            <a:avLst>
              <a:gd name="adj" fmla="val 0"/>
            </a:avLst>
          </a:prstGeom>
          <a:noFill/>
          <a:ln w="9525">
            <a:solidFill>
              <a:srgbClr val="CDDBDE"/>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3200" dirty="0"/>
          </a:p>
        </p:txBody>
      </p:sp>
      <p:sp>
        <p:nvSpPr>
          <p:cNvPr id="14" name="TextBox 13">
            <a:extLst>
              <a:ext uri="{FF2B5EF4-FFF2-40B4-BE49-F238E27FC236}">
                <a16:creationId xmlns:a16="http://schemas.microsoft.com/office/drawing/2014/main" id="{CDA9EFE1-1F65-4274-87D4-8BF896EA3D76}"/>
              </a:ext>
            </a:extLst>
          </p:cNvPr>
          <p:cNvSpPr txBox="1"/>
          <p:nvPr/>
        </p:nvSpPr>
        <p:spPr>
          <a:xfrm>
            <a:off x="2652488" y="8183226"/>
            <a:ext cx="17540512" cy="2235356"/>
          </a:xfrm>
          <a:prstGeom prst="rect">
            <a:avLst/>
          </a:prstGeom>
          <a:noFill/>
        </p:spPr>
        <p:txBody>
          <a:bodyPr wrap="square" lIns="0" rtlCol="0" anchor="t">
            <a:spAutoFit/>
          </a:bodyPr>
          <a:lstStyle/>
          <a:p>
            <a:pPr marL="0" lvl="1">
              <a:lnSpc>
                <a:spcPct val="117000"/>
              </a:lnSpc>
              <a:spcAft>
                <a:spcPts val="1000"/>
              </a:spcAft>
            </a:pPr>
            <a:r>
              <a:rPr lang="en-US" sz="2400" dirty="0">
                <a:latin typeface="Helvetica Now Text" panose="020B0504030202020204" pitchFamily="34" charset="77"/>
              </a:rPr>
              <a:t>Cashless hospitalization means the TPA may </a:t>
            </a:r>
            <a:r>
              <a:rPr lang="en-US" sz="2400" dirty="0" err="1">
                <a:latin typeface="Helvetica Now Text" panose="020B0504030202020204" pitchFamily="34" charset="77"/>
              </a:rPr>
              <a:t>authorise</a:t>
            </a:r>
            <a:r>
              <a:rPr lang="en-US" sz="2400" dirty="0">
                <a:latin typeface="Helvetica Now Text" panose="020B0504030202020204" pitchFamily="34" charset="77"/>
              </a:rPr>
              <a:t> (upon an Insured person’s request) for direct settlement of eligible services and the corresponding charges between a Standard Network/PPN Network  Hospital and the TPA. In such case, the TPA will directly settle all eligible amounts with the Network Hospital and the Insured Person may not have to pay any deposits at the commencement of the treatment or bills after the end of treatment to the extent these services are covered under the Policy. Denial of cashless does not mean that the treatment is not covered by the policy.</a:t>
            </a:r>
          </a:p>
        </p:txBody>
      </p:sp>
      <p:sp>
        <p:nvSpPr>
          <p:cNvPr id="15" name="Rectangle: Rounded Corners 14">
            <a:extLst>
              <a:ext uri="{FF2B5EF4-FFF2-40B4-BE49-F238E27FC236}">
                <a16:creationId xmlns:a16="http://schemas.microsoft.com/office/drawing/2014/main" id="{439F21AA-AC1A-415D-9544-BEBA564AD34D}"/>
              </a:ext>
            </a:extLst>
          </p:cNvPr>
          <p:cNvSpPr/>
          <p:nvPr/>
        </p:nvSpPr>
        <p:spPr>
          <a:xfrm>
            <a:off x="2289825" y="6653863"/>
            <a:ext cx="6090588" cy="1126121"/>
          </a:xfrm>
          <a:prstGeom prst="roundRect">
            <a:avLst>
              <a:gd name="adj" fmla="val 0"/>
            </a:avLst>
          </a:prstGeom>
          <a:solidFill>
            <a:srgbClr val="0075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3200" dirty="0"/>
          </a:p>
        </p:txBody>
      </p:sp>
      <p:sp>
        <p:nvSpPr>
          <p:cNvPr id="13" name="Rectangle 34">
            <a:extLst>
              <a:ext uri="{FF2B5EF4-FFF2-40B4-BE49-F238E27FC236}">
                <a16:creationId xmlns:a16="http://schemas.microsoft.com/office/drawing/2014/main" id="{1DA826C7-AFB9-40B5-96A3-0A2D25ADC68E}"/>
              </a:ext>
            </a:extLst>
          </p:cNvPr>
          <p:cNvSpPr/>
          <p:nvPr/>
        </p:nvSpPr>
        <p:spPr>
          <a:xfrm>
            <a:off x="2483893" y="6673145"/>
            <a:ext cx="6419529" cy="1092270"/>
          </a:xfrm>
          <a:prstGeom prst="flowChartAlternateProcess">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000" b="1" dirty="0">
                <a:solidFill>
                  <a:srgbClr val="FFFFFF"/>
                </a:solidFill>
                <a:latin typeface="Helvetica Now Text" panose="020B0504030202020204" pitchFamily="34" charset="0"/>
              </a:rPr>
              <a:t>Cashless</a:t>
            </a:r>
          </a:p>
        </p:txBody>
      </p:sp>
      <p:pic>
        <p:nvPicPr>
          <p:cNvPr id="17" name="Picture 16">
            <a:extLst>
              <a:ext uri="{FF2B5EF4-FFF2-40B4-BE49-F238E27FC236}">
                <a16:creationId xmlns:a16="http://schemas.microsoft.com/office/drawing/2014/main" id="{ABA65FB3-98DD-42BE-BA33-BAD1EEF0F55E}"/>
              </a:ext>
            </a:extLst>
          </p:cNvPr>
          <p:cNvPicPr>
            <a:picLocks noChangeAspect="1"/>
          </p:cNvPicPr>
          <p:nvPr/>
        </p:nvPicPr>
        <p:blipFill>
          <a:blip r:embed="rId2" cstate="email">
            <a:extLst>
              <a:ext uri="{28A0092B-C50C-407E-A947-70E740481C1C}">
                <a14:useLocalDpi xmlns:a14="http://schemas.microsoft.com/office/drawing/2010/main" val="0"/>
              </a:ext>
            </a:extLst>
          </a:blip>
          <a:srcRect/>
          <a:stretch/>
        </p:blipFill>
        <p:spPr>
          <a:xfrm>
            <a:off x="2720754" y="3210032"/>
            <a:ext cx="990093" cy="990093"/>
          </a:xfrm>
          <a:prstGeom prst="rect">
            <a:avLst/>
          </a:prstGeom>
        </p:spPr>
      </p:pic>
      <p:sp>
        <p:nvSpPr>
          <p:cNvPr id="18" name="Rectangle 17">
            <a:extLst>
              <a:ext uri="{FF2B5EF4-FFF2-40B4-BE49-F238E27FC236}">
                <a16:creationId xmlns:a16="http://schemas.microsoft.com/office/drawing/2014/main" id="{6DBA0E00-05C8-4EB7-9291-59A3AD47F14C}"/>
              </a:ext>
            </a:extLst>
          </p:cNvPr>
          <p:cNvSpPr/>
          <p:nvPr/>
        </p:nvSpPr>
        <p:spPr>
          <a:xfrm>
            <a:off x="23116265" y="5055409"/>
            <a:ext cx="1266148" cy="3605182"/>
          </a:xfrm>
          <a:prstGeom prst="rect">
            <a:avLst/>
          </a:prstGeom>
          <a:solidFill>
            <a:srgbClr val="2628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b="0" i="0" dirty="0">
              <a:solidFill>
                <a:schemeClr val="tx2"/>
              </a:solidFill>
              <a:latin typeface="Helvetica Now Text" panose="020B0504030202020204" pitchFamily="34" charset="77"/>
            </a:endParaRPr>
          </a:p>
        </p:txBody>
      </p:sp>
      <p:pic>
        <p:nvPicPr>
          <p:cNvPr id="19" name="Picture 18">
            <a:hlinkClick r:id="rId3" action="ppaction://hlinksldjump"/>
            <a:extLst>
              <a:ext uri="{FF2B5EF4-FFF2-40B4-BE49-F238E27FC236}">
                <a16:creationId xmlns:a16="http://schemas.microsoft.com/office/drawing/2014/main" id="{B92AE1C4-D902-4897-8EE3-5F1D27E0781D}"/>
              </a:ext>
            </a:extLst>
          </p:cNvPr>
          <p:cNvPicPr>
            <a:picLocks noChangeAspect="1"/>
          </p:cNvPicPr>
          <p:nvPr/>
        </p:nvPicPr>
        <p:blipFill>
          <a:blip r:embed="rId4" cstate="email">
            <a:extLst>
              <a:ext uri="{28A0092B-C50C-407E-A947-70E740481C1C}">
                <a14:useLocalDpi xmlns:a14="http://schemas.microsoft.com/office/drawing/2010/main" val="0"/>
              </a:ext>
            </a:extLst>
          </a:blip>
          <a:srcRect/>
          <a:stretch/>
        </p:blipFill>
        <p:spPr>
          <a:xfrm>
            <a:off x="23355708" y="5300717"/>
            <a:ext cx="784898" cy="784898"/>
          </a:xfrm>
          <a:prstGeom prst="rect">
            <a:avLst/>
          </a:prstGeom>
        </p:spPr>
      </p:pic>
      <p:pic>
        <p:nvPicPr>
          <p:cNvPr id="20" name="Picture 19">
            <a:hlinkClick r:id="rId5" action="ppaction://hlinksldjump"/>
            <a:extLst>
              <a:ext uri="{FF2B5EF4-FFF2-40B4-BE49-F238E27FC236}">
                <a16:creationId xmlns:a16="http://schemas.microsoft.com/office/drawing/2014/main" id="{F0668160-187B-4868-BBEE-8C9AA652B797}"/>
              </a:ext>
            </a:extLst>
          </p:cNvPr>
          <p:cNvPicPr>
            <a:picLocks noChangeAspect="1"/>
          </p:cNvPicPr>
          <p:nvPr/>
        </p:nvPicPr>
        <p:blipFill>
          <a:blip r:embed="rId6" cstate="email">
            <a:extLst>
              <a:ext uri="{28A0092B-C50C-407E-A947-70E740481C1C}">
                <a14:useLocalDpi xmlns:a14="http://schemas.microsoft.com/office/drawing/2010/main" val="0"/>
              </a:ext>
            </a:extLst>
          </a:blip>
          <a:srcRect/>
          <a:stretch/>
        </p:blipFill>
        <p:spPr>
          <a:xfrm>
            <a:off x="23325203" y="6382942"/>
            <a:ext cx="883885" cy="883885"/>
          </a:xfrm>
          <a:prstGeom prst="rect">
            <a:avLst/>
          </a:prstGeom>
        </p:spPr>
      </p:pic>
      <p:pic>
        <p:nvPicPr>
          <p:cNvPr id="21" name="Picture 20">
            <a:hlinkClick r:id="rId7" action="ppaction://hlinksldjump"/>
            <a:extLst>
              <a:ext uri="{FF2B5EF4-FFF2-40B4-BE49-F238E27FC236}">
                <a16:creationId xmlns:a16="http://schemas.microsoft.com/office/drawing/2014/main" id="{155FE996-805D-46DD-9047-7E9507B8B51D}"/>
              </a:ext>
            </a:extLst>
          </p:cNvPr>
          <p:cNvPicPr>
            <a:picLocks noChangeAspect="1"/>
          </p:cNvPicPr>
          <p:nvPr/>
        </p:nvPicPr>
        <p:blipFill>
          <a:blip r:embed="rId8" cstate="email">
            <a:extLst>
              <a:ext uri="{28A0092B-C50C-407E-A947-70E740481C1C}">
                <a14:useLocalDpi xmlns:a14="http://schemas.microsoft.com/office/drawing/2010/main" val="0"/>
              </a:ext>
            </a:extLst>
          </a:blip>
          <a:srcRect/>
          <a:stretch/>
        </p:blipFill>
        <p:spPr>
          <a:xfrm>
            <a:off x="23324875" y="7576123"/>
            <a:ext cx="884631" cy="884631"/>
          </a:xfrm>
          <a:prstGeom prst="rect">
            <a:avLst/>
          </a:prstGeom>
        </p:spPr>
      </p:pic>
      <p:cxnSp>
        <p:nvCxnSpPr>
          <p:cNvPr id="22" name="Straight Connector 21">
            <a:extLst>
              <a:ext uri="{FF2B5EF4-FFF2-40B4-BE49-F238E27FC236}">
                <a16:creationId xmlns:a16="http://schemas.microsoft.com/office/drawing/2014/main" id="{07F6D2B6-9923-48E6-8710-03467AFF1A83}"/>
              </a:ext>
            </a:extLst>
          </p:cNvPr>
          <p:cNvCxnSpPr/>
          <p:nvPr/>
        </p:nvCxnSpPr>
        <p:spPr>
          <a:xfrm>
            <a:off x="23215276" y="6295965"/>
            <a:ext cx="1048357" cy="0"/>
          </a:xfrm>
          <a:prstGeom prst="line">
            <a:avLst/>
          </a:prstGeom>
          <a:ln w="25400">
            <a:solidFill>
              <a:srgbClr val="CDDBDE"/>
            </a:solidFill>
            <a:tailEnd type="none" w="lg" len="lg"/>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C4F24AFB-2296-4E71-A552-C56646DD00BD}"/>
              </a:ext>
            </a:extLst>
          </p:cNvPr>
          <p:cNvCxnSpPr/>
          <p:nvPr/>
        </p:nvCxnSpPr>
        <p:spPr>
          <a:xfrm>
            <a:off x="23215276" y="7472455"/>
            <a:ext cx="1048357" cy="0"/>
          </a:xfrm>
          <a:prstGeom prst="line">
            <a:avLst/>
          </a:prstGeom>
          <a:ln w="25400">
            <a:solidFill>
              <a:srgbClr val="CDDBDE"/>
            </a:solidFill>
            <a:tailEnd type="none" w="lg" len="lg"/>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7B1F1903-E408-4978-A924-B4D9E2A8FE7D}"/>
              </a:ext>
            </a:extLst>
          </p:cNvPr>
          <p:cNvSpPr txBox="1"/>
          <p:nvPr/>
        </p:nvSpPr>
        <p:spPr>
          <a:xfrm>
            <a:off x="22804253" y="348547"/>
            <a:ext cx="1033942" cy="615553"/>
          </a:xfrm>
          <a:prstGeom prst="rect">
            <a:avLst/>
          </a:prstGeom>
          <a:noFill/>
        </p:spPr>
        <p:txBody>
          <a:bodyPr wrap="square" lIns="0" tIns="0" rIns="0" bIns="0" rtlCol="0">
            <a:noAutofit/>
          </a:bodyPr>
          <a:lstStyle/>
          <a:p>
            <a:pPr marL="0" algn="l">
              <a:lnSpc>
                <a:spcPct val="117000"/>
              </a:lnSpc>
              <a:spcAft>
                <a:spcPts val="1000"/>
              </a:spcAft>
            </a:pPr>
            <a:r>
              <a:rPr lang="en-US" sz="3200" b="1" dirty="0">
                <a:solidFill>
                  <a:srgbClr val="EB0017"/>
                </a:solidFill>
                <a:latin typeface="Helvetica Now Text" panose="020B0504030202020204" pitchFamily="34" charset="77"/>
              </a:rPr>
              <a:t>GMC</a:t>
            </a:r>
            <a:endParaRPr lang="en-IN" sz="3200" b="1" dirty="0" err="1">
              <a:solidFill>
                <a:srgbClr val="EB0017"/>
              </a:solidFill>
              <a:latin typeface="Helvetica Now Text" panose="020B0504030202020204" pitchFamily="34" charset="77"/>
            </a:endParaRPr>
          </a:p>
        </p:txBody>
      </p:sp>
    </p:spTree>
    <p:extLst>
      <p:ext uri="{BB962C8B-B14F-4D97-AF65-F5344CB8AC3E}">
        <p14:creationId xmlns:p14="http://schemas.microsoft.com/office/powerpoint/2010/main" val="36972193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572E275-EF78-44B4-AC42-618F657C5ECC}"/>
              </a:ext>
            </a:extLst>
          </p:cNvPr>
          <p:cNvSpPr>
            <a:spLocks noGrp="1"/>
          </p:cNvSpPr>
          <p:nvPr>
            <p:ph type="sldNum" sz="quarter" idx="12"/>
          </p:nvPr>
        </p:nvSpPr>
        <p:spPr/>
        <p:txBody>
          <a:bodyPr/>
          <a:lstStyle/>
          <a:p>
            <a:fld id="{91D568E7-61F5-D04E-995D-81EF41C01A2A}" type="slidenum">
              <a:rPr lang="en-GB" smtClean="0"/>
              <a:pPr/>
              <a:t>25</a:t>
            </a:fld>
            <a:endParaRPr lang="en-GB" dirty="0"/>
          </a:p>
        </p:txBody>
      </p:sp>
      <p:sp>
        <p:nvSpPr>
          <p:cNvPr id="4" name="Title 3">
            <a:extLst>
              <a:ext uri="{FF2B5EF4-FFF2-40B4-BE49-F238E27FC236}">
                <a16:creationId xmlns:a16="http://schemas.microsoft.com/office/drawing/2014/main" id="{4CCBC336-FD00-405B-B9B0-545A7A9F87B1}"/>
              </a:ext>
            </a:extLst>
          </p:cNvPr>
          <p:cNvSpPr>
            <a:spLocks noGrp="1"/>
          </p:cNvSpPr>
          <p:nvPr>
            <p:ph type="title"/>
          </p:nvPr>
        </p:nvSpPr>
        <p:spPr/>
        <p:txBody>
          <a:bodyPr/>
          <a:lstStyle/>
          <a:p>
            <a:r>
              <a:rPr lang="en-US" dirty="0"/>
              <a:t>Group Medical Insurance Plan</a:t>
            </a:r>
          </a:p>
        </p:txBody>
      </p:sp>
      <p:sp>
        <p:nvSpPr>
          <p:cNvPr id="11" name="Rectangle: Rounded Corners 28">
            <a:extLst>
              <a:ext uri="{FF2B5EF4-FFF2-40B4-BE49-F238E27FC236}">
                <a16:creationId xmlns:a16="http://schemas.microsoft.com/office/drawing/2014/main" id="{A1615102-91E5-481A-B326-A6EBC924049A}"/>
              </a:ext>
            </a:extLst>
          </p:cNvPr>
          <p:cNvSpPr/>
          <p:nvPr/>
        </p:nvSpPr>
        <p:spPr>
          <a:xfrm>
            <a:off x="2146156" y="4739220"/>
            <a:ext cx="17892072" cy="1231027"/>
          </a:xfrm>
          <a:prstGeom prst="roundRect">
            <a:avLst>
              <a:gd name="adj" fmla="val 14443"/>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chemeClr val="tx1"/>
                </a:solidFill>
                <a:latin typeface="Helvetica Now Text" panose="020B0504030202020204" pitchFamily="34" charset="0"/>
              </a:rPr>
              <a:t>You can avail either cashless facility or submit the claim for reimbursement.</a:t>
            </a:r>
            <a:endParaRPr lang="en-IN" sz="2400" b="1" dirty="0">
              <a:solidFill>
                <a:schemeClr val="tx1"/>
              </a:solidFill>
              <a:latin typeface="Helvetica Now Text" panose="020B0504030202020204" pitchFamily="34" charset="0"/>
            </a:endParaRPr>
          </a:p>
        </p:txBody>
      </p:sp>
      <p:sp>
        <p:nvSpPr>
          <p:cNvPr id="12" name="Rectangle: Rounded Corners 28">
            <a:extLst>
              <a:ext uri="{FF2B5EF4-FFF2-40B4-BE49-F238E27FC236}">
                <a16:creationId xmlns:a16="http://schemas.microsoft.com/office/drawing/2014/main" id="{50135DC0-8923-4E6C-9C2F-E1E625CE5CC0}"/>
              </a:ext>
            </a:extLst>
          </p:cNvPr>
          <p:cNvSpPr/>
          <p:nvPr/>
        </p:nvSpPr>
        <p:spPr>
          <a:xfrm>
            <a:off x="2284412" y="7219279"/>
            <a:ext cx="18284825" cy="3239171"/>
          </a:xfrm>
          <a:prstGeom prst="roundRect">
            <a:avLst>
              <a:gd name="adj" fmla="val 0"/>
            </a:avLst>
          </a:prstGeom>
          <a:noFill/>
          <a:ln w="9525">
            <a:solidFill>
              <a:srgbClr val="CDDBDE"/>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3200" dirty="0"/>
          </a:p>
        </p:txBody>
      </p:sp>
      <p:sp>
        <p:nvSpPr>
          <p:cNvPr id="14" name="TextBox 13">
            <a:extLst>
              <a:ext uri="{FF2B5EF4-FFF2-40B4-BE49-F238E27FC236}">
                <a16:creationId xmlns:a16="http://schemas.microsoft.com/office/drawing/2014/main" id="{CDA9EFE1-1F65-4274-87D4-8BF896EA3D76}"/>
              </a:ext>
            </a:extLst>
          </p:cNvPr>
          <p:cNvSpPr txBox="1"/>
          <p:nvPr/>
        </p:nvSpPr>
        <p:spPr>
          <a:xfrm>
            <a:off x="2652488" y="8183226"/>
            <a:ext cx="17540512" cy="1931491"/>
          </a:xfrm>
          <a:prstGeom prst="rect">
            <a:avLst/>
          </a:prstGeom>
          <a:noFill/>
        </p:spPr>
        <p:txBody>
          <a:bodyPr wrap="square" lIns="0" rtlCol="0" anchor="t">
            <a:spAutoFit/>
          </a:bodyPr>
          <a:lstStyle/>
          <a:p>
            <a:pPr marL="0" lvl="1">
              <a:lnSpc>
                <a:spcPct val="117000"/>
              </a:lnSpc>
              <a:spcAft>
                <a:spcPts val="1000"/>
              </a:spcAft>
            </a:pPr>
            <a:r>
              <a:rPr lang="en-IN" sz="2400" dirty="0">
                <a:latin typeface="Helvetica Now Text" panose="020B0504030202020204" pitchFamily="34" charset="77"/>
              </a:rPr>
              <a:t>In case you choose a non-network hospital, you will have to liaise directly with the hospital for admission. However, you are advised to follow the preauthorisation procedure and intimate the TPA about the claim  to ensure eligibility for reimbursement of hospitalization expenses from the insurer.</a:t>
            </a:r>
          </a:p>
          <a:p>
            <a:pPr marL="0" lvl="1">
              <a:lnSpc>
                <a:spcPct val="117000"/>
              </a:lnSpc>
              <a:spcAft>
                <a:spcPts val="1000"/>
              </a:spcAft>
            </a:pPr>
            <a:r>
              <a:rPr lang="en-IN" sz="2400" dirty="0">
                <a:latin typeface="Helvetica Now Text" panose="020B0504030202020204" pitchFamily="34" charset="77"/>
              </a:rPr>
              <a:t>To know about cashless or reimbursement, please visit the desired section mentioned below:</a:t>
            </a:r>
          </a:p>
        </p:txBody>
      </p:sp>
      <p:sp>
        <p:nvSpPr>
          <p:cNvPr id="15" name="Rectangle: Rounded Corners 14">
            <a:extLst>
              <a:ext uri="{FF2B5EF4-FFF2-40B4-BE49-F238E27FC236}">
                <a16:creationId xmlns:a16="http://schemas.microsoft.com/office/drawing/2014/main" id="{439F21AA-AC1A-415D-9544-BEBA564AD34D}"/>
              </a:ext>
            </a:extLst>
          </p:cNvPr>
          <p:cNvSpPr/>
          <p:nvPr/>
        </p:nvSpPr>
        <p:spPr>
          <a:xfrm>
            <a:off x="2289825" y="6653863"/>
            <a:ext cx="6090588" cy="1126121"/>
          </a:xfrm>
          <a:prstGeom prst="roundRect">
            <a:avLst>
              <a:gd name="adj" fmla="val 0"/>
            </a:avLst>
          </a:prstGeom>
          <a:solidFill>
            <a:srgbClr val="0075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3200" dirty="0"/>
          </a:p>
        </p:txBody>
      </p:sp>
      <p:sp>
        <p:nvSpPr>
          <p:cNvPr id="13" name="Rectangle 34">
            <a:extLst>
              <a:ext uri="{FF2B5EF4-FFF2-40B4-BE49-F238E27FC236}">
                <a16:creationId xmlns:a16="http://schemas.microsoft.com/office/drawing/2014/main" id="{1DA826C7-AFB9-40B5-96A3-0A2D25ADC68E}"/>
              </a:ext>
            </a:extLst>
          </p:cNvPr>
          <p:cNvSpPr/>
          <p:nvPr/>
        </p:nvSpPr>
        <p:spPr>
          <a:xfrm>
            <a:off x="2483893" y="6673145"/>
            <a:ext cx="6419529" cy="1092270"/>
          </a:xfrm>
          <a:prstGeom prst="flowChartAlternateProcess">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000" b="1" dirty="0">
                <a:solidFill>
                  <a:srgbClr val="FFFFFF"/>
                </a:solidFill>
                <a:latin typeface="Helvetica Now Text" panose="020B0504030202020204" pitchFamily="34" charset="0"/>
              </a:rPr>
              <a:t>Reimbursement</a:t>
            </a:r>
          </a:p>
        </p:txBody>
      </p:sp>
      <p:sp>
        <p:nvSpPr>
          <p:cNvPr id="17" name="Rectangle: Rounded Corners 16">
            <a:extLst>
              <a:ext uri="{FF2B5EF4-FFF2-40B4-BE49-F238E27FC236}">
                <a16:creationId xmlns:a16="http://schemas.microsoft.com/office/drawing/2014/main" id="{3E4E191C-8110-496D-9996-6427A5E9FA09}"/>
              </a:ext>
            </a:extLst>
          </p:cNvPr>
          <p:cNvSpPr/>
          <p:nvPr/>
        </p:nvSpPr>
        <p:spPr>
          <a:xfrm>
            <a:off x="2284413" y="3142623"/>
            <a:ext cx="9904412" cy="1126121"/>
          </a:xfrm>
          <a:prstGeom prst="roundRect">
            <a:avLst>
              <a:gd name="adj" fmla="val 0"/>
            </a:avLst>
          </a:prstGeom>
          <a:noFill/>
          <a:ln w="9525">
            <a:solidFill>
              <a:srgbClr val="5D6D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3200" dirty="0"/>
          </a:p>
        </p:txBody>
      </p:sp>
      <p:sp>
        <p:nvSpPr>
          <p:cNvPr id="18" name="Rectangle: Rounded Corners 17">
            <a:extLst>
              <a:ext uri="{FF2B5EF4-FFF2-40B4-BE49-F238E27FC236}">
                <a16:creationId xmlns:a16="http://schemas.microsoft.com/office/drawing/2014/main" id="{4B7874D8-C246-40F9-AD63-9F09D0C8895A}"/>
              </a:ext>
            </a:extLst>
          </p:cNvPr>
          <p:cNvSpPr/>
          <p:nvPr/>
        </p:nvSpPr>
        <p:spPr>
          <a:xfrm>
            <a:off x="2289825" y="3142018"/>
            <a:ext cx="1851951" cy="1126121"/>
          </a:xfrm>
          <a:prstGeom prst="roundRect">
            <a:avLst>
              <a:gd name="adj" fmla="val 0"/>
            </a:avLst>
          </a:prstGeom>
          <a:solidFill>
            <a:srgbClr val="5D6D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3200" dirty="0"/>
          </a:p>
        </p:txBody>
      </p:sp>
      <p:sp>
        <p:nvSpPr>
          <p:cNvPr id="19" name="TextBox 18">
            <a:extLst>
              <a:ext uri="{FF2B5EF4-FFF2-40B4-BE49-F238E27FC236}">
                <a16:creationId xmlns:a16="http://schemas.microsoft.com/office/drawing/2014/main" id="{B01DF3F1-0E84-4EA9-943C-33A85ED7A9F1}"/>
              </a:ext>
            </a:extLst>
          </p:cNvPr>
          <p:cNvSpPr txBox="1"/>
          <p:nvPr/>
        </p:nvSpPr>
        <p:spPr>
          <a:xfrm>
            <a:off x="4379664" y="3320483"/>
            <a:ext cx="6955888" cy="767950"/>
          </a:xfrm>
          <a:prstGeom prst="rect">
            <a:avLst/>
          </a:prstGeom>
          <a:noFill/>
        </p:spPr>
        <p:txBody>
          <a:bodyPr wrap="square" lIns="0" rtlCol="0" anchor="ctr">
            <a:noAutofit/>
          </a:bodyPr>
          <a:lstStyle/>
          <a:p>
            <a:r>
              <a:rPr lang="en-US" sz="3000" b="1" dirty="0">
                <a:latin typeface="Helvetica Now Text" panose="020B0504030202020204" pitchFamily="34" charset="0"/>
              </a:rPr>
              <a:t>The Hospitalization Procedure</a:t>
            </a:r>
          </a:p>
        </p:txBody>
      </p:sp>
      <p:pic>
        <p:nvPicPr>
          <p:cNvPr id="20" name="Picture 19">
            <a:extLst>
              <a:ext uri="{FF2B5EF4-FFF2-40B4-BE49-F238E27FC236}">
                <a16:creationId xmlns:a16="http://schemas.microsoft.com/office/drawing/2014/main" id="{A605FA0B-3737-4BBA-B476-6D6051137C1B}"/>
              </a:ext>
            </a:extLst>
          </p:cNvPr>
          <p:cNvPicPr>
            <a:picLocks noChangeAspect="1"/>
          </p:cNvPicPr>
          <p:nvPr/>
        </p:nvPicPr>
        <p:blipFill>
          <a:blip r:embed="rId2" cstate="email">
            <a:extLst>
              <a:ext uri="{28A0092B-C50C-407E-A947-70E740481C1C}">
                <a14:useLocalDpi xmlns:a14="http://schemas.microsoft.com/office/drawing/2010/main" val="0"/>
              </a:ext>
            </a:extLst>
          </a:blip>
          <a:srcRect/>
          <a:stretch/>
        </p:blipFill>
        <p:spPr>
          <a:xfrm>
            <a:off x="2720754" y="3210032"/>
            <a:ext cx="990093" cy="990093"/>
          </a:xfrm>
          <a:prstGeom prst="rect">
            <a:avLst/>
          </a:prstGeom>
        </p:spPr>
      </p:pic>
      <p:sp>
        <p:nvSpPr>
          <p:cNvPr id="22" name="Rectangle 21">
            <a:extLst>
              <a:ext uri="{FF2B5EF4-FFF2-40B4-BE49-F238E27FC236}">
                <a16:creationId xmlns:a16="http://schemas.microsoft.com/office/drawing/2014/main" id="{33894CFD-3D20-495A-9304-66766A70D633}"/>
              </a:ext>
            </a:extLst>
          </p:cNvPr>
          <p:cNvSpPr/>
          <p:nvPr/>
        </p:nvSpPr>
        <p:spPr>
          <a:xfrm>
            <a:off x="23116265" y="5055409"/>
            <a:ext cx="1266148" cy="3605182"/>
          </a:xfrm>
          <a:prstGeom prst="rect">
            <a:avLst/>
          </a:prstGeom>
          <a:solidFill>
            <a:srgbClr val="2628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b="0" i="0" dirty="0">
              <a:solidFill>
                <a:schemeClr val="tx2"/>
              </a:solidFill>
              <a:latin typeface="Helvetica Now Text" panose="020B0504030202020204" pitchFamily="34" charset="77"/>
            </a:endParaRPr>
          </a:p>
        </p:txBody>
      </p:sp>
      <p:pic>
        <p:nvPicPr>
          <p:cNvPr id="23" name="Picture 22">
            <a:hlinkClick r:id="rId3" action="ppaction://hlinksldjump"/>
            <a:extLst>
              <a:ext uri="{FF2B5EF4-FFF2-40B4-BE49-F238E27FC236}">
                <a16:creationId xmlns:a16="http://schemas.microsoft.com/office/drawing/2014/main" id="{3A53DEEC-4C96-4E58-9DE9-F44E6C6F8F5E}"/>
              </a:ext>
            </a:extLst>
          </p:cNvPr>
          <p:cNvPicPr>
            <a:picLocks noChangeAspect="1"/>
          </p:cNvPicPr>
          <p:nvPr/>
        </p:nvPicPr>
        <p:blipFill>
          <a:blip r:embed="rId4" cstate="email">
            <a:extLst>
              <a:ext uri="{28A0092B-C50C-407E-A947-70E740481C1C}">
                <a14:useLocalDpi xmlns:a14="http://schemas.microsoft.com/office/drawing/2010/main" val="0"/>
              </a:ext>
            </a:extLst>
          </a:blip>
          <a:srcRect/>
          <a:stretch/>
        </p:blipFill>
        <p:spPr>
          <a:xfrm>
            <a:off x="23355708" y="5300717"/>
            <a:ext cx="784898" cy="784898"/>
          </a:xfrm>
          <a:prstGeom prst="rect">
            <a:avLst/>
          </a:prstGeom>
        </p:spPr>
      </p:pic>
      <p:pic>
        <p:nvPicPr>
          <p:cNvPr id="24" name="Picture 23">
            <a:hlinkClick r:id="rId5" action="ppaction://hlinksldjump"/>
            <a:extLst>
              <a:ext uri="{FF2B5EF4-FFF2-40B4-BE49-F238E27FC236}">
                <a16:creationId xmlns:a16="http://schemas.microsoft.com/office/drawing/2014/main" id="{417E884E-59BD-4E22-B9C5-532A81912445}"/>
              </a:ext>
            </a:extLst>
          </p:cNvPr>
          <p:cNvPicPr>
            <a:picLocks noChangeAspect="1"/>
          </p:cNvPicPr>
          <p:nvPr/>
        </p:nvPicPr>
        <p:blipFill>
          <a:blip r:embed="rId6" cstate="email">
            <a:extLst>
              <a:ext uri="{28A0092B-C50C-407E-A947-70E740481C1C}">
                <a14:useLocalDpi xmlns:a14="http://schemas.microsoft.com/office/drawing/2010/main" val="0"/>
              </a:ext>
            </a:extLst>
          </a:blip>
          <a:srcRect/>
          <a:stretch/>
        </p:blipFill>
        <p:spPr>
          <a:xfrm>
            <a:off x="23325203" y="6382942"/>
            <a:ext cx="883885" cy="883885"/>
          </a:xfrm>
          <a:prstGeom prst="rect">
            <a:avLst/>
          </a:prstGeom>
        </p:spPr>
      </p:pic>
      <p:pic>
        <p:nvPicPr>
          <p:cNvPr id="25" name="Picture 24">
            <a:hlinkClick r:id="rId7" action="ppaction://hlinksldjump"/>
            <a:extLst>
              <a:ext uri="{FF2B5EF4-FFF2-40B4-BE49-F238E27FC236}">
                <a16:creationId xmlns:a16="http://schemas.microsoft.com/office/drawing/2014/main" id="{79283294-5EB0-4868-BFDC-04731C89085D}"/>
              </a:ext>
            </a:extLst>
          </p:cNvPr>
          <p:cNvPicPr>
            <a:picLocks noChangeAspect="1"/>
          </p:cNvPicPr>
          <p:nvPr/>
        </p:nvPicPr>
        <p:blipFill>
          <a:blip r:embed="rId8" cstate="email">
            <a:extLst>
              <a:ext uri="{28A0092B-C50C-407E-A947-70E740481C1C}">
                <a14:useLocalDpi xmlns:a14="http://schemas.microsoft.com/office/drawing/2010/main" val="0"/>
              </a:ext>
            </a:extLst>
          </a:blip>
          <a:srcRect/>
          <a:stretch/>
        </p:blipFill>
        <p:spPr>
          <a:xfrm>
            <a:off x="23324875" y="7576123"/>
            <a:ext cx="884631" cy="884631"/>
          </a:xfrm>
          <a:prstGeom prst="rect">
            <a:avLst/>
          </a:prstGeom>
        </p:spPr>
      </p:pic>
      <p:cxnSp>
        <p:nvCxnSpPr>
          <p:cNvPr id="26" name="Straight Connector 25">
            <a:extLst>
              <a:ext uri="{FF2B5EF4-FFF2-40B4-BE49-F238E27FC236}">
                <a16:creationId xmlns:a16="http://schemas.microsoft.com/office/drawing/2014/main" id="{3151AF6D-7D9E-4332-9E2C-1CF83D836750}"/>
              </a:ext>
            </a:extLst>
          </p:cNvPr>
          <p:cNvCxnSpPr/>
          <p:nvPr/>
        </p:nvCxnSpPr>
        <p:spPr>
          <a:xfrm>
            <a:off x="23215276" y="6295965"/>
            <a:ext cx="1048357" cy="0"/>
          </a:xfrm>
          <a:prstGeom prst="line">
            <a:avLst/>
          </a:prstGeom>
          <a:ln w="25400">
            <a:solidFill>
              <a:srgbClr val="CDDBDE"/>
            </a:solidFill>
            <a:tailEnd type="none" w="lg" len="lg"/>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AD146F66-F178-4A5D-8816-C98BA8C4B488}"/>
              </a:ext>
            </a:extLst>
          </p:cNvPr>
          <p:cNvCxnSpPr/>
          <p:nvPr/>
        </p:nvCxnSpPr>
        <p:spPr>
          <a:xfrm>
            <a:off x="23215276" y="7472455"/>
            <a:ext cx="1048357" cy="0"/>
          </a:xfrm>
          <a:prstGeom prst="line">
            <a:avLst/>
          </a:prstGeom>
          <a:ln w="25400">
            <a:solidFill>
              <a:srgbClr val="CDDBDE"/>
            </a:solidFill>
            <a:tailEnd type="none" w="lg" len="lg"/>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6BDA6E9C-9703-421D-9587-075C51040CC1}"/>
              </a:ext>
            </a:extLst>
          </p:cNvPr>
          <p:cNvSpPr txBox="1"/>
          <p:nvPr/>
        </p:nvSpPr>
        <p:spPr>
          <a:xfrm>
            <a:off x="22804252" y="348547"/>
            <a:ext cx="1012677" cy="615553"/>
          </a:xfrm>
          <a:prstGeom prst="rect">
            <a:avLst/>
          </a:prstGeom>
          <a:noFill/>
        </p:spPr>
        <p:txBody>
          <a:bodyPr wrap="square" lIns="0" tIns="0" rIns="0" bIns="0" rtlCol="0">
            <a:noAutofit/>
          </a:bodyPr>
          <a:lstStyle/>
          <a:p>
            <a:pPr marL="0" algn="l">
              <a:lnSpc>
                <a:spcPct val="117000"/>
              </a:lnSpc>
              <a:spcAft>
                <a:spcPts val="1000"/>
              </a:spcAft>
            </a:pPr>
            <a:r>
              <a:rPr lang="en-US" sz="3200" b="1" dirty="0">
                <a:solidFill>
                  <a:srgbClr val="EB0017"/>
                </a:solidFill>
                <a:latin typeface="Helvetica Now Text" panose="020B0504030202020204" pitchFamily="34" charset="77"/>
              </a:rPr>
              <a:t>GMC</a:t>
            </a:r>
            <a:endParaRPr lang="en-IN" sz="3200" b="1" dirty="0" err="1">
              <a:solidFill>
                <a:srgbClr val="EB0017"/>
              </a:solidFill>
              <a:latin typeface="Helvetica Now Text" panose="020B0504030202020204" pitchFamily="34" charset="77"/>
            </a:endParaRPr>
          </a:p>
        </p:txBody>
      </p:sp>
    </p:spTree>
    <p:extLst>
      <p:ext uri="{BB962C8B-B14F-4D97-AF65-F5344CB8AC3E}">
        <p14:creationId xmlns:p14="http://schemas.microsoft.com/office/powerpoint/2010/main" val="12927057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A3117F0-0014-4FD4-AEC6-CA07984C0426}"/>
              </a:ext>
            </a:extLst>
          </p:cNvPr>
          <p:cNvSpPr>
            <a:spLocks noGrp="1"/>
          </p:cNvSpPr>
          <p:nvPr>
            <p:ph type="sldNum" sz="quarter" idx="12"/>
          </p:nvPr>
        </p:nvSpPr>
        <p:spPr/>
        <p:txBody>
          <a:bodyPr/>
          <a:lstStyle/>
          <a:p>
            <a:fld id="{91D568E7-61F5-D04E-995D-81EF41C01A2A}" type="slidenum">
              <a:rPr lang="en-GB" smtClean="0"/>
              <a:t>26</a:t>
            </a:fld>
            <a:endParaRPr lang="en-GB" dirty="0"/>
          </a:p>
        </p:txBody>
      </p:sp>
      <p:sp>
        <p:nvSpPr>
          <p:cNvPr id="4" name="Title 3">
            <a:extLst>
              <a:ext uri="{FF2B5EF4-FFF2-40B4-BE49-F238E27FC236}">
                <a16:creationId xmlns:a16="http://schemas.microsoft.com/office/drawing/2014/main" id="{58E46635-EFE6-40D8-97BE-5C854E3540ED}"/>
              </a:ext>
            </a:extLst>
          </p:cNvPr>
          <p:cNvSpPr>
            <a:spLocks noGrp="1"/>
          </p:cNvSpPr>
          <p:nvPr>
            <p:ph type="title"/>
          </p:nvPr>
        </p:nvSpPr>
        <p:spPr/>
        <p:txBody>
          <a:bodyPr/>
          <a:lstStyle/>
          <a:p>
            <a:r>
              <a:rPr lang="en-US" dirty="0"/>
              <a:t>Claims Process – Cashless Claims </a:t>
            </a:r>
          </a:p>
        </p:txBody>
      </p:sp>
      <p:sp>
        <p:nvSpPr>
          <p:cNvPr id="6" name="Content Placeholder 5">
            <a:extLst>
              <a:ext uri="{FF2B5EF4-FFF2-40B4-BE49-F238E27FC236}">
                <a16:creationId xmlns:a16="http://schemas.microsoft.com/office/drawing/2014/main" id="{8FDE1BDB-C0CA-4490-B6AE-002626DFE6A3}"/>
              </a:ext>
            </a:extLst>
          </p:cNvPr>
          <p:cNvSpPr>
            <a:spLocks noGrp="1"/>
          </p:cNvSpPr>
          <p:nvPr>
            <p:ph sz="quarter" idx="14"/>
          </p:nvPr>
        </p:nvSpPr>
        <p:spPr>
          <a:xfrm>
            <a:off x="2284414" y="4819650"/>
            <a:ext cx="8382000" cy="1123950"/>
          </a:xfrm>
        </p:spPr>
        <p:txBody>
          <a:bodyPr/>
          <a:lstStyle/>
          <a:p>
            <a:r>
              <a:rPr lang="en-IN" sz="2400" b="0" dirty="0"/>
              <a:t>Approach the hospital minimum 48 hours prior to hospitalization, produce TPA card with Govt. Photo Id, Company ID Card and complete pre-authorisation formalities</a:t>
            </a:r>
          </a:p>
        </p:txBody>
      </p:sp>
      <p:sp>
        <p:nvSpPr>
          <p:cNvPr id="8" name="Rectangle: Rounded Corners 7">
            <a:extLst>
              <a:ext uri="{FF2B5EF4-FFF2-40B4-BE49-F238E27FC236}">
                <a16:creationId xmlns:a16="http://schemas.microsoft.com/office/drawing/2014/main" id="{E91EFEEC-DE2F-4F9D-8655-3E1C4CDC3518}"/>
              </a:ext>
            </a:extLst>
          </p:cNvPr>
          <p:cNvSpPr/>
          <p:nvPr/>
        </p:nvSpPr>
        <p:spPr>
          <a:xfrm>
            <a:off x="2303464" y="3132906"/>
            <a:ext cx="6076950" cy="1126121"/>
          </a:xfrm>
          <a:prstGeom prst="roundRect">
            <a:avLst>
              <a:gd name="adj" fmla="val 0"/>
            </a:avLst>
          </a:prstGeom>
          <a:noFill/>
          <a:ln w="9525">
            <a:solidFill>
              <a:srgbClr val="5D6D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9599" dirty="0"/>
          </a:p>
        </p:txBody>
      </p:sp>
      <p:sp>
        <p:nvSpPr>
          <p:cNvPr id="9" name="Rectangle: Rounded Corners 8">
            <a:extLst>
              <a:ext uri="{FF2B5EF4-FFF2-40B4-BE49-F238E27FC236}">
                <a16:creationId xmlns:a16="http://schemas.microsoft.com/office/drawing/2014/main" id="{8BDA4E9F-9A5B-49D9-B56D-27A262639D0F}"/>
              </a:ext>
            </a:extLst>
          </p:cNvPr>
          <p:cNvSpPr/>
          <p:nvPr/>
        </p:nvSpPr>
        <p:spPr>
          <a:xfrm>
            <a:off x="2284771" y="3132301"/>
            <a:ext cx="1876056" cy="1126121"/>
          </a:xfrm>
          <a:prstGeom prst="roundRect">
            <a:avLst>
              <a:gd name="adj" fmla="val 0"/>
            </a:avLst>
          </a:prstGeom>
          <a:solidFill>
            <a:srgbClr val="5D6D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9599" dirty="0"/>
          </a:p>
        </p:txBody>
      </p:sp>
      <p:sp>
        <p:nvSpPr>
          <p:cNvPr id="10" name="TextBox 9">
            <a:extLst>
              <a:ext uri="{FF2B5EF4-FFF2-40B4-BE49-F238E27FC236}">
                <a16:creationId xmlns:a16="http://schemas.microsoft.com/office/drawing/2014/main" id="{92AC66EC-1F24-4CCB-86FE-1E9D12C693A8}"/>
              </a:ext>
            </a:extLst>
          </p:cNvPr>
          <p:cNvSpPr txBox="1"/>
          <p:nvPr/>
        </p:nvSpPr>
        <p:spPr>
          <a:xfrm>
            <a:off x="4398713" y="3330024"/>
            <a:ext cx="4075756" cy="767950"/>
          </a:xfrm>
          <a:prstGeom prst="rect">
            <a:avLst/>
          </a:prstGeom>
          <a:noFill/>
        </p:spPr>
        <p:txBody>
          <a:bodyPr wrap="square" lIns="0" rtlCol="0" anchor="ctr">
            <a:noAutofit/>
          </a:bodyPr>
          <a:lstStyle/>
          <a:p>
            <a:r>
              <a:rPr lang="en-US" sz="3000" b="1" dirty="0">
                <a:latin typeface="Helvetica Now Text" panose="020B0504030202020204" pitchFamily="34" charset="0"/>
              </a:rPr>
              <a:t>Planned Claims  </a:t>
            </a:r>
          </a:p>
        </p:txBody>
      </p:sp>
      <p:sp>
        <p:nvSpPr>
          <p:cNvPr id="12" name="Rectangle: Rounded Corners 11">
            <a:extLst>
              <a:ext uri="{FF2B5EF4-FFF2-40B4-BE49-F238E27FC236}">
                <a16:creationId xmlns:a16="http://schemas.microsoft.com/office/drawing/2014/main" id="{4E90F50B-C51E-47AB-AA76-A749C6CF2619}"/>
              </a:ext>
            </a:extLst>
          </p:cNvPr>
          <p:cNvSpPr/>
          <p:nvPr/>
        </p:nvSpPr>
        <p:spPr>
          <a:xfrm>
            <a:off x="12982500" y="3143476"/>
            <a:ext cx="6064325" cy="1126121"/>
          </a:xfrm>
          <a:prstGeom prst="roundRect">
            <a:avLst>
              <a:gd name="adj" fmla="val 0"/>
            </a:avLst>
          </a:prstGeom>
          <a:noFill/>
          <a:ln w="9525">
            <a:solidFill>
              <a:srgbClr val="5D6D7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9599" dirty="0"/>
          </a:p>
        </p:txBody>
      </p:sp>
      <p:sp>
        <p:nvSpPr>
          <p:cNvPr id="13" name="Rectangle: Rounded Corners 12">
            <a:extLst>
              <a:ext uri="{FF2B5EF4-FFF2-40B4-BE49-F238E27FC236}">
                <a16:creationId xmlns:a16="http://schemas.microsoft.com/office/drawing/2014/main" id="{649C09E1-7D85-439A-846D-55A4FA572711}"/>
              </a:ext>
            </a:extLst>
          </p:cNvPr>
          <p:cNvSpPr/>
          <p:nvPr/>
        </p:nvSpPr>
        <p:spPr>
          <a:xfrm>
            <a:off x="12987912" y="3156569"/>
            <a:ext cx="1851951" cy="1126121"/>
          </a:xfrm>
          <a:prstGeom prst="roundRect">
            <a:avLst>
              <a:gd name="adj" fmla="val 0"/>
            </a:avLst>
          </a:prstGeom>
          <a:solidFill>
            <a:srgbClr val="5D6D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9599" dirty="0"/>
          </a:p>
        </p:txBody>
      </p:sp>
      <p:sp>
        <p:nvSpPr>
          <p:cNvPr id="15" name="TextBox 14">
            <a:extLst>
              <a:ext uri="{FF2B5EF4-FFF2-40B4-BE49-F238E27FC236}">
                <a16:creationId xmlns:a16="http://schemas.microsoft.com/office/drawing/2014/main" id="{93D78FEF-C0B5-47DB-980A-3144735A9DB1}"/>
              </a:ext>
            </a:extLst>
          </p:cNvPr>
          <p:cNvSpPr txBox="1"/>
          <p:nvPr/>
        </p:nvSpPr>
        <p:spPr>
          <a:xfrm>
            <a:off x="15127392" y="3346393"/>
            <a:ext cx="4075756" cy="767950"/>
          </a:xfrm>
          <a:prstGeom prst="rect">
            <a:avLst/>
          </a:prstGeom>
          <a:noFill/>
        </p:spPr>
        <p:txBody>
          <a:bodyPr wrap="square" lIns="0" rtlCol="0" anchor="ctr">
            <a:noAutofit/>
          </a:bodyPr>
          <a:lstStyle/>
          <a:p>
            <a:r>
              <a:rPr lang="en-US" sz="3000" b="1" dirty="0">
                <a:latin typeface="Helvetica Now Text" panose="020B0504030202020204" pitchFamily="34" charset="0"/>
              </a:rPr>
              <a:t>Emergency Claims</a:t>
            </a:r>
          </a:p>
        </p:txBody>
      </p:sp>
      <p:sp>
        <p:nvSpPr>
          <p:cNvPr id="23" name="Content Placeholder 5">
            <a:extLst>
              <a:ext uri="{FF2B5EF4-FFF2-40B4-BE49-F238E27FC236}">
                <a16:creationId xmlns:a16="http://schemas.microsoft.com/office/drawing/2014/main" id="{A3309326-B197-4181-8803-23764FE30B1A}"/>
              </a:ext>
            </a:extLst>
          </p:cNvPr>
          <p:cNvSpPr txBox="1">
            <a:spLocks/>
          </p:cNvSpPr>
          <p:nvPr/>
        </p:nvSpPr>
        <p:spPr>
          <a:xfrm>
            <a:off x="2284413" y="7170631"/>
            <a:ext cx="8382001" cy="766768"/>
          </a:xfrm>
          <a:prstGeom prst="rect">
            <a:avLst/>
          </a:prstGeom>
        </p:spPr>
        <p:txBody>
          <a:bodyPr vert="horz" lIns="0" tIns="0" rIns="0" bIns="0" rtlCol="0">
            <a:noAutofit/>
          </a:bodyPr>
          <a:lstStyle>
            <a:lvl1pPr marL="0" indent="0" algn="l" defTabSz="1828709" rtl="0" eaLnBrk="1" latinLnBrk="0" hangingPunct="1">
              <a:lnSpc>
                <a:spcPct val="100000"/>
              </a:lnSpc>
              <a:spcBef>
                <a:spcPts val="0"/>
              </a:spcBef>
              <a:spcAft>
                <a:spcPts val="1400"/>
              </a:spcAft>
              <a:buFont typeface="Arial" panose="020B0604020202020204" pitchFamily="34" charset="0"/>
              <a:buNone/>
              <a:tabLst/>
              <a:defRPr sz="3000" b="1" i="0" kern="1200">
                <a:solidFill>
                  <a:schemeClr val="tx1"/>
                </a:solidFill>
                <a:latin typeface="Helvetica Now Text" panose="020B0504030202020204" pitchFamily="34" charset="77"/>
                <a:ea typeface="+mn-ea"/>
                <a:cs typeface="+mn-cs"/>
              </a:defRPr>
            </a:lvl1pPr>
            <a:lvl2pPr marL="0" indent="0" algn="l" defTabSz="1828709" rtl="0" eaLnBrk="1" latinLnBrk="0" hangingPunct="1">
              <a:lnSpc>
                <a:spcPct val="117000"/>
              </a:lnSpc>
              <a:spcBef>
                <a:spcPts val="0"/>
              </a:spcBef>
              <a:spcAft>
                <a:spcPts val="1000"/>
              </a:spcAft>
              <a:buFont typeface="Arial" panose="020B0604020202020204" pitchFamily="34" charset="0"/>
              <a:buNone/>
              <a:tabLst/>
              <a:defRPr sz="2400" b="0" i="0" kern="1200">
                <a:solidFill>
                  <a:schemeClr val="tx1"/>
                </a:solidFill>
                <a:latin typeface="Helvetica Now Text" panose="020B0504030202020204" pitchFamily="34" charset="77"/>
                <a:ea typeface="+mn-ea"/>
                <a:cs typeface="+mn-cs"/>
              </a:defRPr>
            </a:lvl2pPr>
            <a:lvl3pPr marL="254000" indent="-254000" algn="l" defTabSz="1828709" rtl="0" eaLnBrk="1" latinLnBrk="0" hangingPunct="1">
              <a:lnSpc>
                <a:spcPct val="117000"/>
              </a:lnSpc>
              <a:spcBef>
                <a:spcPts val="0"/>
              </a:spcBef>
              <a:buClr>
                <a:schemeClr val="tx1"/>
              </a:buClr>
              <a:buFont typeface="Helvetica Neue Condensed Bold" panose="02000503000000020004" pitchFamily="2" charset="0"/>
              <a:buChar char="•"/>
              <a:tabLst/>
              <a:defRPr sz="2400" b="0" i="0" kern="1200">
                <a:solidFill>
                  <a:schemeClr val="tx1"/>
                </a:solidFill>
                <a:latin typeface="Helvetica Now Text" panose="020B0504030202020204" pitchFamily="34" charset="77"/>
                <a:ea typeface="+mn-ea"/>
                <a:cs typeface="+mn-cs"/>
              </a:defRPr>
            </a:lvl3pPr>
            <a:lvl4pPr marL="521208" indent="-254000" algn="l" defTabSz="1828709" rtl="0" eaLnBrk="1" latinLnBrk="0" hangingPunct="1">
              <a:lnSpc>
                <a:spcPct val="117000"/>
              </a:lnSpc>
              <a:spcBef>
                <a:spcPts val="0"/>
              </a:spcBef>
              <a:buClr>
                <a:schemeClr val="tx1"/>
              </a:buClr>
              <a:buSzPct val="80000"/>
              <a:buFont typeface="System Font Regular"/>
              <a:buChar char="○"/>
              <a:tabLst/>
              <a:defRPr sz="2400" b="0" i="0" kern="1200">
                <a:solidFill>
                  <a:schemeClr val="tx1"/>
                </a:solidFill>
                <a:latin typeface="Helvetica Now Text" panose="020B0504030202020204" pitchFamily="34" charset="77"/>
                <a:ea typeface="+mn-ea"/>
                <a:cs typeface="+mn-cs"/>
              </a:defRPr>
            </a:lvl4pPr>
            <a:lvl5pPr marL="914400" indent="-381000" algn="l" defTabSz="1828709" rtl="0" eaLnBrk="1" latinLnBrk="0" hangingPunct="1">
              <a:lnSpc>
                <a:spcPct val="117000"/>
              </a:lnSpc>
              <a:spcBef>
                <a:spcPts val="0"/>
              </a:spcBef>
              <a:buClr>
                <a:schemeClr val="tx1"/>
              </a:buClr>
              <a:buFont typeface="System Font Regular"/>
              <a:buChar char="—"/>
              <a:tabLst/>
              <a:defRPr sz="2400" b="0" i="0" kern="1200">
                <a:solidFill>
                  <a:schemeClr val="tx1"/>
                </a:solidFill>
                <a:latin typeface="Helvetica Now Text" panose="020B0504030202020204" pitchFamily="34" charset="77"/>
                <a:ea typeface="+mn-ea"/>
                <a:cs typeface="+mn-cs"/>
              </a:defRPr>
            </a:lvl5pPr>
            <a:lvl6pPr marL="1199515" indent="-266700" algn="l" defTabSz="1828709" rtl="0" eaLnBrk="1" latinLnBrk="0" hangingPunct="1">
              <a:lnSpc>
                <a:spcPct val="117000"/>
              </a:lnSpc>
              <a:spcBef>
                <a:spcPts val="0"/>
              </a:spcBef>
              <a:buClr>
                <a:schemeClr val="tx1"/>
              </a:buClr>
              <a:buFont typeface="System Font Regular"/>
              <a:buChar char="–"/>
              <a:tabLst/>
              <a:defRPr sz="2400" b="0" i="0" kern="1200">
                <a:solidFill>
                  <a:schemeClr val="tx1"/>
                </a:solidFill>
                <a:latin typeface="Helvetica Now Text" panose="020B0504030202020204" pitchFamily="34" charset="77"/>
                <a:ea typeface="+mn-ea"/>
                <a:cs typeface="+mn-cs"/>
              </a:defRPr>
            </a:lvl6pPr>
            <a:lvl7pPr marL="457200" indent="-457200" algn="l" defTabSz="1828709" rtl="0" eaLnBrk="1" latinLnBrk="0" hangingPunct="1">
              <a:lnSpc>
                <a:spcPct val="117000"/>
              </a:lnSpc>
              <a:spcBef>
                <a:spcPts val="0"/>
              </a:spcBef>
              <a:buFont typeface="+mj-lt"/>
              <a:buAutoNum type="arabicPeriod"/>
              <a:tabLst/>
              <a:defRPr sz="2400" b="0" i="0" kern="1200">
                <a:solidFill>
                  <a:schemeClr val="tx1"/>
                </a:solidFill>
                <a:latin typeface="Helvetica Now Text" panose="020B0504030202020204" pitchFamily="34" charset="77"/>
                <a:ea typeface="+mn-ea"/>
                <a:cs typeface="+mn-cs"/>
              </a:defRPr>
            </a:lvl7pPr>
            <a:lvl8pPr marL="731520" indent="-457200" algn="l" defTabSz="1828709" rtl="0" eaLnBrk="1" latinLnBrk="0" hangingPunct="1">
              <a:lnSpc>
                <a:spcPct val="117000"/>
              </a:lnSpc>
              <a:spcBef>
                <a:spcPts val="0"/>
              </a:spcBef>
              <a:buFont typeface="+mj-lt"/>
              <a:buAutoNum type="arabicPeriod"/>
              <a:tabLst/>
              <a:defRPr sz="2400" b="0" i="0" kern="1200">
                <a:solidFill>
                  <a:schemeClr val="tx1"/>
                </a:solidFill>
                <a:latin typeface="Helvetica Now Text" panose="020B0504030202020204" pitchFamily="34" charset="77"/>
                <a:ea typeface="+mn-ea"/>
                <a:cs typeface="+mn-cs"/>
              </a:defRPr>
            </a:lvl8pPr>
            <a:lvl9pPr marL="1005840" indent="-457200" algn="l" defTabSz="1828709" rtl="0" eaLnBrk="1" latinLnBrk="0" hangingPunct="1">
              <a:lnSpc>
                <a:spcPct val="117000"/>
              </a:lnSpc>
              <a:spcBef>
                <a:spcPts val="0"/>
              </a:spcBef>
              <a:buFont typeface="+mj-lt"/>
              <a:buAutoNum type="arabicPeriod"/>
              <a:tabLst/>
              <a:defRPr sz="2400" b="0" i="0" kern="1200">
                <a:solidFill>
                  <a:schemeClr val="tx1"/>
                </a:solidFill>
                <a:latin typeface="Helvetica Now Text" panose="020B0504030202020204" pitchFamily="34" charset="77"/>
                <a:ea typeface="+mn-ea"/>
                <a:cs typeface="+mn-cs"/>
              </a:defRPr>
            </a:lvl9pPr>
          </a:lstStyle>
          <a:p>
            <a:r>
              <a:rPr lang="en-IN" sz="2400" b="0" dirty="0"/>
              <a:t>Email pre-authorisation letter for approval. If documents are in order, TPA will issue authorisation letter within 3 hours.</a:t>
            </a:r>
          </a:p>
        </p:txBody>
      </p:sp>
      <p:sp>
        <p:nvSpPr>
          <p:cNvPr id="24" name="Content Placeholder 5">
            <a:extLst>
              <a:ext uri="{FF2B5EF4-FFF2-40B4-BE49-F238E27FC236}">
                <a16:creationId xmlns:a16="http://schemas.microsoft.com/office/drawing/2014/main" id="{24B5BBB2-A635-49B3-B94C-DE9FA0F02EEA}"/>
              </a:ext>
            </a:extLst>
          </p:cNvPr>
          <p:cNvSpPr txBox="1">
            <a:spLocks/>
          </p:cNvSpPr>
          <p:nvPr/>
        </p:nvSpPr>
        <p:spPr>
          <a:xfrm>
            <a:off x="2284414" y="9164430"/>
            <a:ext cx="8382000" cy="1141619"/>
          </a:xfrm>
          <a:prstGeom prst="rect">
            <a:avLst/>
          </a:prstGeom>
        </p:spPr>
        <p:txBody>
          <a:bodyPr vert="horz" lIns="0" tIns="0" rIns="0" bIns="0" rtlCol="0">
            <a:noAutofit/>
          </a:bodyPr>
          <a:lstStyle>
            <a:lvl1pPr marL="0" indent="0" algn="l" defTabSz="1828709" rtl="0" eaLnBrk="1" latinLnBrk="0" hangingPunct="1">
              <a:lnSpc>
                <a:spcPct val="100000"/>
              </a:lnSpc>
              <a:spcBef>
                <a:spcPts val="0"/>
              </a:spcBef>
              <a:spcAft>
                <a:spcPts val="1400"/>
              </a:spcAft>
              <a:buFont typeface="Arial" panose="020B0604020202020204" pitchFamily="34" charset="0"/>
              <a:buNone/>
              <a:tabLst/>
              <a:defRPr sz="3000" b="1" i="0" kern="1200">
                <a:solidFill>
                  <a:schemeClr val="tx1"/>
                </a:solidFill>
                <a:latin typeface="Helvetica Now Text" panose="020B0504030202020204" pitchFamily="34" charset="77"/>
                <a:ea typeface="+mn-ea"/>
                <a:cs typeface="+mn-cs"/>
              </a:defRPr>
            </a:lvl1pPr>
            <a:lvl2pPr marL="0" indent="0" algn="l" defTabSz="1828709" rtl="0" eaLnBrk="1" latinLnBrk="0" hangingPunct="1">
              <a:lnSpc>
                <a:spcPct val="117000"/>
              </a:lnSpc>
              <a:spcBef>
                <a:spcPts val="0"/>
              </a:spcBef>
              <a:spcAft>
                <a:spcPts val="1000"/>
              </a:spcAft>
              <a:buFont typeface="Arial" panose="020B0604020202020204" pitchFamily="34" charset="0"/>
              <a:buNone/>
              <a:tabLst/>
              <a:defRPr sz="2400" b="0" i="0" kern="1200">
                <a:solidFill>
                  <a:schemeClr val="tx1"/>
                </a:solidFill>
                <a:latin typeface="Helvetica Now Text" panose="020B0504030202020204" pitchFamily="34" charset="77"/>
                <a:ea typeface="+mn-ea"/>
                <a:cs typeface="+mn-cs"/>
              </a:defRPr>
            </a:lvl2pPr>
            <a:lvl3pPr marL="254000" indent="-254000" algn="l" defTabSz="1828709" rtl="0" eaLnBrk="1" latinLnBrk="0" hangingPunct="1">
              <a:lnSpc>
                <a:spcPct val="117000"/>
              </a:lnSpc>
              <a:spcBef>
                <a:spcPts val="0"/>
              </a:spcBef>
              <a:buClr>
                <a:schemeClr val="tx1"/>
              </a:buClr>
              <a:buFont typeface="Helvetica Neue Condensed Bold" panose="02000503000000020004" pitchFamily="2" charset="0"/>
              <a:buChar char="•"/>
              <a:tabLst/>
              <a:defRPr sz="2400" b="0" i="0" kern="1200">
                <a:solidFill>
                  <a:schemeClr val="tx1"/>
                </a:solidFill>
                <a:latin typeface="Helvetica Now Text" panose="020B0504030202020204" pitchFamily="34" charset="77"/>
                <a:ea typeface="+mn-ea"/>
                <a:cs typeface="+mn-cs"/>
              </a:defRPr>
            </a:lvl3pPr>
            <a:lvl4pPr marL="521208" indent="-254000" algn="l" defTabSz="1828709" rtl="0" eaLnBrk="1" latinLnBrk="0" hangingPunct="1">
              <a:lnSpc>
                <a:spcPct val="117000"/>
              </a:lnSpc>
              <a:spcBef>
                <a:spcPts val="0"/>
              </a:spcBef>
              <a:buClr>
                <a:schemeClr val="tx1"/>
              </a:buClr>
              <a:buSzPct val="80000"/>
              <a:buFont typeface="System Font Regular"/>
              <a:buChar char="○"/>
              <a:tabLst/>
              <a:defRPr sz="2400" b="0" i="0" kern="1200">
                <a:solidFill>
                  <a:schemeClr val="tx1"/>
                </a:solidFill>
                <a:latin typeface="Helvetica Now Text" panose="020B0504030202020204" pitchFamily="34" charset="77"/>
                <a:ea typeface="+mn-ea"/>
                <a:cs typeface="+mn-cs"/>
              </a:defRPr>
            </a:lvl4pPr>
            <a:lvl5pPr marL="914400" indent="-381000" algn="l" defTabSz="1828709" rtl="0" eaLnBrk="1" latinLnBrk="0" hangingPunct="1">
              <a:lnSpc>
                <a:spcPct val="117000"/>
              </a:lnSpc>
              <a:spcBef>
                <a:spcPts val="0"/>
              </a:spcBef>
              <a:buClr>
                <a:schemeClr val="tx1"/>
              </a:buClr>
              <a:buFont typeface="System Font Regular"/>
              <a:buChar char="—"/>
              <a:tabLst/>
              <a:defRPr sz="2400" b="0" i="0" kern="1200">
                <a:solidFill>
                  <a:schemeClr val="tx1"/>
                </a:solidFill>
                <a:latin typeface="Helvetica Now Text" panose="020B0504030202020204" pitchFamily="34" charset="77"/>
                <a:ea typeface="+mn-ea"/>
                <a:cs typeface="+mn-cs"/>
              </a:defRPr>
            </a:lvl5pPr>
            <a:lvl6pPr marL="1199515" indent="-266700" algn="l" defTabSz="1828709" rtl="0" eaLnBrk="1" latinLnBrk="0" hangingPunct="1">
              <a:lnSpc>
                <a:spcPct val="117000"/>
              </a:lnSpc>
              <a:spcBef>
                <a:spcPts val="0"/>
              </a:spcBef>
              <a:buClr>
                <a:schemeClr val="tx1"/>
              </a:buClr>
              <a:buFont typeface="System Font Regular"/>
              <a:buChar char="–"/>
              <a:tabLst/>
              <a:defRPr sz="2400" b="0" i="0" kern="1200">
                <a:solidFill>
                  <a:schemeClr val="tx1"/>
                </a:solidFill>
                <a:latin typeface="Helvetica Now Text" panose="020B0504030202020204" pitchFamily="34" charset="77"/>
                <a:ea typeface="+mn-ea"/>
                <a:cs typeface="+mn-cs"/>
              </a:defRPr>
            </a:lvl6pPr>
            <a:lvl7pPr marL="457200" indent="-457200" algn="l" defTabSz="1828709" rtl="0" eaLnBrk="1" latinLnBrk="0" hangingPunct="1">
              <a:lnSpc>
                <a:spcPct val="117000"/>
              </a:lnSpc>
              <a:spcBef>
                <a:spcPts val="0"/>
              </a:spcBef>
              <a:buFont typeface="+mj-lt"/>
              <a:buAutoNum type="arabicPeriod"/>
              <a:tabLst/>
              <a:defRPr sz="2400" b="0" i="0" kern="1200">
                <a:solidFill>
                  <a:schemeClr val="tx1"/>
                </a:solidFill>
                <a:latin typeface="Helvetica Now Text" panose="020B0504030202020204" pitchFamily="34" charset="77"/>
                <a:ea typeface="+mn-ea"/>
                <a:cs typeface="+mn-cs"/>
              </a:defRPr>
            </a:lvl7pPr>
            <a:lvl8pPr marL="731520" indent="-457200" algn="l" defTabSz="1828709" rtl="0" eaLnBrk="1" latinLnBrk="0" hangingPunct="1">
              <a:lnSpc>
                <a:spcPct val="117000"/>
              </a:lnSpc>
              <a:spcBef>
                <a:spcPts val="0"/>
              </a:spcBef>
              <a:buFont typeface="+mj-lt"/>
              <a:buAutoNum type="arabicPeriod"/>
              <a:tabLst/>
              <a:defRPr sz="2400" b="0" i="0" kern="1200">
                <a:solidFill>
                  <a:schemeClr val="tx1"/>
                </a:solidFill>
                <a:latin typeface="Helvetica Now Text" panose="020B0504030202020204" pitchFamily="34" charset="77"/>
                <a:ea typeface="+mn-ea"/>
                <a:cs typeface="+mn-cs"/>
              </a:defRPr>
            </a:lvl8pPr>
            <a:lvl9pPr marL="1005840" indent="-457200" algn="l" defTabSz="1828709" rtl="0" eaLnBrk="1" latinLnBrk="0" hangingPunct="1">
              <a:lnSpc>
                <a:spcPct val="117000"/>
              </a:lnSpc>
              <a:spcBef>
                <a:spcPts val="0"/>
              </a:spcBef>
              <a:buFont typeface="+mj-lt"/>
              <a:buAutoNum type="arabicPeriod"/>
              <a:tabLst/>
              <a:defRPr sz="2400" b="0" i="0" kern="1200">
                <a:solidFill>
                  <a:schemeClr val="tx1"/>
                </a:solidFill>
                <a:latin typeface="Helvetica Now Text" panose="020B0504030202020204" pitchFamily="34" charset="77"/>
                <a:ea typeface="+mn-ea"/>
                <a:cs typeface="+mn-cs"/>
              </a:defRPr>
            </a:lvl9pPr>
          </a:lstStyle>
          <a:p>
            <a:r>
              <a:rPr lang="en-IN" sz="2400" b="0" dirty="0"/>
              <a:t>If the case is declined, a denial letter will be issued to the hospital. However, do note that denial of cashless does not mean denial of claim or denial of treatment</a:t>
            </a:r>
          </a:p>
        </p:txBody>
      </p:sp>
      <p:sp>
        <p:nvSpPr>
          <p:cNvPr id="25" name="Content Placeholder 5">
            <a:extLst>
              <a:ext uri="{FF2B5EF4-FFF2-40B4-BE49-F238E27FC236}">
                <a16:creationId xmlns:a16="http://schemas.microsoft.com/office/drawing/2014/main" id="{2F4EB3E2-BCFD-44EE-B9A0-33874B24A642}"/>
              </a:ext>
            </a:extLst>
          </p:cNvPr>
          <p:cNvSpPr txBox="1">
            <a:spLocks/>
          </p:cNvSpPr>
          <p:nvPr/>
        </p:nvSpPr>
        <p:spPr>
          <a:xfrm>
            <a:off x="12950826" y="4819650"/>
            <a:ext cx="8382000" cy="1123950"/>
          </a:xfrm>
          <a:prstGeom prst="rect">
            <a:avLst/>
          </a:prstGeom>
        </p:spPr>
        <p:txBody>
          <a:bodyPr vert="horz" lIns="0" tIns="0" rIns="0" bIns="0" rtlCol="0">
            <a:noAutofit/>
          </a:bodyPr>
          <a:lstStyle>
            <a:lvl1pPr marL="0" indent="0" algn="l" defTabSz="1828709" rtl="0" eaLnBrk="1" latinLnBrk="0" hangingPunct="1">
              <a:lnSpc>
                <a:spcPct val="100000"/>
              </a:lnSpc>
              <a:spcBef>
                <a:spcPts val="0"/>
              </a:spcBef>
              <a:spcAft>
                <a:spcPts val="1400"/>
              </a:spcAft>
              <a:buFont typeface="Arial" panose="020B0604020202020204" pitchFamily="34" charset="0"/>
              <a:buNone/>
              <a:tabLst/>
              <a:defRPr sz="3000" b="1" i="0" kern="1200">
                <a:solidFill>
                  <a:schemeClr val="tx1"/>
                </a:solidFill>
                <a:latin typeface="Helvetica Now Text" panose="020B0504030202020204" pitchFamily="34" charset="77"/>
                <a:ea typeface="+mn-ea"/>
                <a:cs typeface="+mn-cs"/>
              </a:defRPr>
            </a:lvl1pPr>
            <a:lvl2pPr marL="0" indent="0" algn="l" defTabSz="1828709" rtl="0" eaLnBrk="1" latinLnBrk="0" hangingPunct="1">
              <a:lnSpc>
                <a:spcPct val="117000"/>
              </a:lnSpc>
              <a:spcBef>
                <a:spcPts val="0"/>
              </a:spcBef>
              <a:spcAft>
                <a:spcPts val="1000"/>
              </a:spcAft>
              <a:buFont typeface="Arial" panose="020B0604020202020204" pitchFamily="34" charset="0"/>
              <a:buNone/>
              <a:tabLst/>
              <a:defRPr sz="2400" b="0" i="0" kern="1200">
                <a:solidFill>
                  <a:schemeClr val="tx1"/>
                </a:solidFill>
                <a:latin typeface="Helvetica Now Text" panose="020B0504030202020204" pitchFamily="34" charset="77"/>
                <a:ea typeface="+mn-ea"/>
                <a:cs typeface="+mn-cs"/>
              </a:defRPr>
            </a:lvl2pPr>
            <a:lvl3pPr marL="254000" indent="-254000" algn="l" defTabSz="1828709" rtl="0" eaLnBrk="1" latinLnBrk="0" hangingPunct="1">
              <a:lnSpc>
                <a:spcPct val="117000"/>
              </a:lnSpc>
              <a:spcBef>
                <a:spcPts val="0"/>
              </a:spcBef>
              <a:buClr>
                <a:schemeClr val="tx1"/>
              </a:buClr>
              <a:buFont typeface="Helvetica Neue Condensed Bold" panose="02000503000000020004" pitchFamily="2" charset="0"/>
              <a:buChar char="•"/>
              <a:tabLst/>
              <a:defRPr sz="2400" b="0" i="0" kern="1200">
                <a:solidFill>
                  <a:schemeClr val="tx1"/>
                </a:solidFill>
                <a:latin typeface="Helvetica Now Text" panose="020B0504030202020204" pitchFamily="34" charset="77"/>
                <a:ea typeface="+mn-ea"/>
                <a:cs typeface="+mn-cs"/>
              </a:defRPr>
            </a:lvl3pPr>
            <a:lvl4pPr marL="521208" indent="-254000" algn="l" defTabSz="1828709" rtl="0" eaLnBrk="1" latinLnBrk="0" hangingPunct="1">
              <a:lnSpc>
                <a:spcPct val="117000"/>
              </a:lnSpc>
              <a:spcBef>
                <a:spcPts val="0"/>
              </a:spcBef>
              <a:buClr>
                <a:schemeClr val="tx1"/>
              </a:buClr>
              <a:buSzPct val="80000"/>
              <a:buFont typeface="System Font Regular"/>
              <a:buChar char="○"/>
              <a:tabLst/>
              <a:defRPr sz="2400" b="0" i="0" kern="1200">
                <a:solidFill>
                  <a:schemeClr val="tx1"/>
                </a:solidFill>
                <a:latin typeface="Helvetica Now Text" panose="020B0504030202020204" pitchFamily="34" charset="77"/>
                <a:ea typeface="+mn-ea"/>
                <a:cs typeface="+mn-cs"/>
              </a:defRPr>
            </a:lvl4pPr>
            <a:lvl5pPr marL="914400" indent="-381000" algn="l" defTabSz="1828709" rtl="0" eaLnBrk="1" latinLnBrk="0" hangingPunct="1">
              <a:lnSpc>
                <a:spcPct val="117000"/>
              </a:lnSpc>
              <a:spcBef>
                <a:spcPts val="0"/>
              </a:spcBef>
              <a:buClr>
                <a:schemeClr val="tx1"/>
              </a:buClr>
              <a:buFont typeface="System Font Regular"/>
              <a:buChar char="—"/>
              <a:tabLst/>
              <a:defRPr sz="2400" b="0" i="0" kern="1200">
                <a:solidFill>
                  <a:schemeClr val="tx1"/>
                </a:solidFill>
                <a:latin typeface="Helvetica Now Text" panose="020B0504030202020204" pitchFamily="34" charset="77"/>
                <a:ea typeface="+mn-ea"/>
                <a:cs typeface="+mn-cs"/>
              </a:defRPr>
            </a:lvl5pPr>
            <a:lvl6pPr marL="1199515" indent="-266700" algn="l" defTabSz="1828709" rtl="0" eaLnBrk="1" latinLnBrk="0" hangingPunct="1">
              <a:lnSpc>
                <a:spcPct val="117000"/>
              </a:lnSpc>
              <a:spcBef>
                <a:spcPts val="0"/>
              </a:spcBef>
              <a:buClr>
                <a:schemeClr val="tx1"/>
              </a:buClr>
              <a:buFont typeface="System Font Regular"/>
              <a:buChar char="–"/>
              <a:tabLst/>
              <a:defRPr sz="2400" b="0" i="0" kern="1200">
                <a:solidFill>
                  <a:schemeClr val="tx1"/>
                </a:solidFill>
                <a:latin typeface="Helvetica Now Text" panose="020B0504030202020204" pitchFamily="34" charset="77"/>
                <a:ea typeface="+mn-ea"/>
                <a:cs typeface="+mn-cs"/>
              </a:defRPr>
            </a:lvl6pPr>
            <a:lvl7pPr marL="457200" indent="-457200" algn="l" defTabSz="1828709" rtl="0" eaLnBrk="1" latinLnBrk="0" hangingPunct="1">
              <a:lnSpc>
                <a:spcPct val="117000"/>
              </a:lnSpc>
              <a:spcBef>
                <a:spcPts val="0"/>
              </a:spcBef>
              <a:buFont typeface="+mj-lt"/>
              <a:buAutoNum type="arabicPeriod"/>
              <a:tabLst/>
              <a:defRPr sz="2400" b="0" i="0" kern="1200">
                <a:solidFill>
                  <a:schemeClr val="tx1"/>
                </a:solidFill>
                <a:latin typeface="Helvetica Now Text" panose="020B0504030202020204" pitchFamily="34" charset="77"/>
                <a:ea typeface="+mn-ea"/>
                <a:cs typeface="+mn-cs"/>
              </a:defRPr>
            </a:lvl7pPr>
            <a:lvl8pPr marL="731520" indent="-457200" algn="l" defTabSz="1828709" rtl="0" eaLnBrk="1" latinLnBrk="0" hangingPunct="1">
              <a:lnSpc>
                <a:spcPct val="117000"/>
              </a:lnSpc>
              <a:spcBef>
                <a:spcPts val="0"/>
              </a:spcBef>
              <a:buFont typeface="+mj-lt"/>
              <a:buAutoNum type="arabicPeriod"/>
              <a:tabLst/>
              <a:defRPr sz="2400" b="0" i="0" kern="1200">
                <a:solidFill>
                  <a:schemeClr val="tx1"/>
                </a:solidFill>
                <a:latin typeface="Helvetica Now Text" panose="020B0504030202020204" pitchFamily="34" charset="77"/>
                <a:ea typeface="+mn-ea"/>
                <a:cs typeface="+mn-cs"/>
              </a:defRPr>
            </a:lvl8pPr>
            <a:lvl9pPr marL="1005840" indent="-457200" algn="l" defTabSz="1828709" rtl="0" eaLnBrk="1" latinLnBrk="0" hangingPunct="1">
              <a:lnSpc>
                <a:spcPct val="117000"/>
              </a:lnSpc>
              <a:spcBef>
                <a:spcPts val="0"/>
              </a:spcBef>
              <a:buFont typeface="+mj-lt"/>
              <a:buAutoNum type="arabicPeriod"/>
              <a:tabLst/>
              <a:defRPr sz="2400" b="0" i="0" kern="1200">
                <a:solidFill>
                  <a:schemeClr val="tx1"/>
                </a:solidFill>
                <a:latin typeface="Helvetica Now Text" panose="020B0504030202020204" pitchFamily="34" charset="77"/>
                <a:ea typeface="+mn-ea"/>
                <a:cs typeface="+mn-cs"/>
              </a:defRPr>
            </a:lvl9pPr>
          </a:lstStyle>
          <a:p>
            <a:r>
              <a:rPr lang="en-IN" sz="2400" b="0" dirty="0"/>
              <a:t>If possible, check which is the closest network hospital in the area. Once admitted, initiate treatment and within 24 hours, start the process of pre-authorisation</a:t>
            </a:r>
          </a:p>
        </p:txBody>
      </p:sp>
      <p:sp>
        <p:nvSpPr>
          <p:cNvPr id="26" name="Content Placeholder 5">
            <a:extLst>
              <a:ext uri="{FF2B5EF4-FFF2-40B4-BE49-F238E27FC236}">
                <a16:creationId xmlns:a16="http://schemas.microsoft.com/office/drawing/2014/main" id="{03D20C5E-D16C-42AB-9A50-C6802937A473}"/>
              </a:ext>
            </a:extLst>
          </p:cNvPr>
          <p:cNvSpPr txBox="1">
            <a:spLocks/>
          </p:cNvSpPr>
          <p:nvPr/>
        </p:nvSpPr>
        <p:spPr>
          <a:xfrm>
            <a:off x="12950825" y="7094431"/>
            <a:ext cx="8382001" cy="766768"/>
          </a:xfrm>
          <a:prstGeom prst="rect">
            <a:avLst/>
          </a:prstGeom>
        </p:spPr>
        <p:txBody>
          <a:bodyPr vert="horz" lIns="0" tIns="0" rIns="0" bIns="0" rtlCol="0">
            <a:noAutofit/>
          </a:bodyPr>
          <a:lstStyle>
            <a:lvl1pPr marL="0" indent="0" algn="l" defTabSz="1828709" rtl="0" eaLnBrk="1" latinLnBrk="0" hangingPunct="1">
              <a:lnSpc>
                <a:spcPct val="100000"/>
              </a:lnSpc>
              <a:spcBef>
                <a:spcPts val="0"/>
              </a:spcBef>
              <a:spcAft>
                <a:spcPts val="1400"/>
              </a:spcAft>
              <a:buFont typeface="Arial" panose="020B0604020202020204" pitchFamily="34" charset="0"/>
              <a:buNone/>
              <a:tabLst/>
              <a:defRPr sz="3000" b="1" i="0" kern="1200">
                <a:solidFill>
                  <a:schemeClr val="tx1"/>
                </a:solidFill>
                <a:latin typeface="Helvetica Now Text" panose="020B0504030202020204" pitchFamily="34" charset="77"/>
                <a:ea typeface="+mn-ea"/>
                <a:cs typeface="+mn-cs"/>
              </a:defRPr>
            </a:lvl1pPr>
            <a:lvl2pPr marL="0" indent="0" algn="l" defTabSz="1828709" rtl="0" eaLnBrk="1" latinLnBrk="0" hangingPunct="1">
              <a:lnSpc>
                <a:spcPct val="117000"/>
              </a:lnSpc>
              <a:spcBef>
                <a:spcPts val="0"/>
              </a:spcBef>
              <a:spcAft>
                <a:spcPts val="1000"/>
              </a:spcAft>
              <a:buFont typeface="Arial" panose="020B0604020202020204" pitchFamily="34" charset="0"/>
              <a:buNone/>
              <a:tabLst/>
              <a:defRPr sz="2400" b="0" i="0" kern="1200">
                <a:solidFill>
                  <a:schemeClr val="tx1"/>
                </a:solidFill>
                <a:latin typeface="Helvetica Now Text" panose="020B0504030202020204" pitchFamily="34" charset="77"/>
                <a:ea typeface="+mn-ea"/>
                <a:cs typeface="+mn-cs"/>
              </a:defRPr>
            </a:lvl2pPr>
            <a:lvl3pPr marL="254000" indent="-254000" algn="l" defTabSz="1828709" rtl="0" eaLnBrk="1" latinLnBrk="0" hangingPunct="1">
              <a:lnSpc>
                <a:spcPct val="117000"/>
              </a:lnSpc>
              <a:spcBef>
                <a:spcPts val="0"/>
              </a:spcBef>
              <a:buClr>
                <a:schemeClr val="tx1"/>
              </a:buClr>
              <a:buFont typeface="Helvetica Neue Condensed Bold" panose="02000503000000020004" pitchFamily="2" charset="0"/>
              <a:buChar char="•"/>
              <a:tabLst/>
              <a:defRPr sz="2400" b="0" i="0" kern="1200">
                <a:solidFill>
                  <a:schemeClr val="tx1"/>
                </a:solidFill>
                <a:latin typeface="Helvetica Now Text" panose="020B0504030202020204" pitchFamily="34" charset="77"/>
                <a:ea typeface="+mn-ea"/>
                <a:cs typeface="+mn-cs"/>
              </a:defRPr>
            </a:lvl3pPr>
            <a:lvl4pPr marL="521208" indent="-254000" algn="l" defTabSz="1828709" rtl="0" eaLnBrk="1" latinLnBrk="0" hangingPunct="1">
              <a:lnSpc>
                <a:spcPct val="117000"/>
              </a:lnSpc>
              <a:spcBef>
                <a:spcPts val="0"/>
              </a:spcBef>
              <a:buClr>
                <a:schemeClr val="tx1"/>
              </a:buClr>
              <a:buSzPct val="80000"/>
              <a:buFont typeface="System Font Regular"/>
              <a:buChar char="○"/>
              <a:tabLst/>
              <a:defRPr sz="2400" b="0" i="0" kern="1200">
                <a:solidFill>
                  <a:schemeClr val="tx1"/>
                </a:solidFill>
                <a:latin typeface="Helvetica Now Text" panose="020B0504030202020204" pitchFamily="34" charset="77"/>
                <a:ea typeface="+mn-ea"/>
                <a:cs typeface="+mn-cs"/>
              </a:defRPr>
            </a:lvl4pPr>
            <a:lvl5pPr marL="914400" indent="-381000" algn="l" defTabSz="1828709" rtl="0" eaLnBrk="1" latinLnBrk="0" hangingPunct="1">
              <a:lnSpc>
                <a:spcPct val="117000"/>
              </a:lnSpc>
              <a:spcBef>
                <a:spcPts val="0"/>
              </a:spcBef>
              <a:buClr>
                <a:schemeClr val="tx1"/>
              </a:buClr>
              <a:buFont typeface="System Font Regular"/>
              <a:buChar char="—"/>
              <a:tabLst/>
              <a:defRPr sz="2400" b="0" i="0" kern="1200">
                <a:solidFill>
                  <a:schemeClr val="tx1"/>
                </a:solidFill>
                <a:latin typeface="Helvetica Now Text" panose="020B0504030202020204" pitchFamily="34" charset="77"/>
                <a:ea typeface="+mn-ea"/>
                <a:cs typeface="+mn-cs"/>
              </a:defRPr>
            </a:lvl5pPr>
            <a:lvl6pPr marL="1199515" indent="-266700" algn="l" defTabSz="1828709" rtl="0" eaLnBrk="1" latinLnBrk="0" hangingPunct="1">
              <a:lnSpc>
                <a:spcPct val="117000"/>
              </a:lnSpc>
              <a:spcBef>
                <a:spcPts val="0"/>
              </a:spcBef>
              <a:buClr>
                <a:schemeClr val="tx1"/>
              </a:buClr>
              <a:buFont typeface="System Font Regular"/>
              <a:buChar char="–"/>
              <a:tabLst/>
              <a:defRPr sz="2400" b="0" i="0" kern="1200">
                <a:solidFill>
                  <a:schemeClr val="tx1"/>
                </a:solidFill>
                <a:latin typeface="Helvetica Now Text" panose="020B0504030202020204" pitchFamily="34" charset="77"/>
                <a:ea typeface="+mn-ea"/>
                <a:cs typeface="+mn-cs"/>
              </a:defRPr>
            </a:lvl6pPr>
            <a:lvl7pPr marL="457200" indent="-457200" algn="l" defTabSz="1828709" rtl="0" eaLnBrk="1" latinLnBrk="0" hangingPunct="1">
              <a:lnSpc>
                <a:spcPct val="117000"/>
              </a:lnSpc>
              <a:spcBef>
                <a:spcPts val="0"/>
              </a:spcBef>
              <a:buFont typeface="+mj-lt"/>
              <a:buAutoNum type="arabicPeriod"/>
              <a:tabLst/>
              <a:defRPr sz="2400" b="0" i="0" kern="1200">
                <a:solidFill>
                  <a:schemeClr val="tx1"/>
                </a:solidFill>
                <a:latin typeface="Helvetica Now Text" panose="020B0504030202020204" pitchFamily="34" charset="77"/>
                <a:ea typeface="+mn-ea"/>
                <a:cs typeface="+mn-cs"/>
              </a:defRPr>
            </a:lvl7pPr>
            <a:lvl8pPr marL="731520" indent="-457200" algn="l" defTabSz="1828709" rtl="0" eaLnBrk="1" latinLnBrk="0" hangingPunct="1">
              <a:lnSpc>
                <a:spcPct val="117000"/>
              </a:lnSpc>
              <a:spcBef>
                <a:spcPts val="0"/>
              </a:spcBef>
              <a:buFont typeface="+mj-lt"/>
              <a:buAutoNum type="arabicPeriod"/>
              <a:tabLst/>
              <a:defRPr sz="2400" b="0" i="0" kern="1200">
                <a:solidFill>
                  <a:schemeClr val="tx1"/>
                </a:solidFill>
                <a:latin typeface="Helvetica Now Text" panose="020B0504030202020204" pitchFamily="34" charset="77"/>
                <a:ea typeface="+mn-ea"/>
                <a:cs typeface="+mn-cs"/>
              </a:defRPr>
            </a:lvl8pPr>
            <a:lvl9pPr marL="1005840" indent="-457200" algn="l" defTabSz="1828709" rtl="0" eaLnBrk="1" latinLnBrk="0" hangingPunct="1">
              <a:lnSpc>
                <a:spcPct val="117000"/>
              </a:lnSpc>
              <a:spcBef>
                <a:spcPts val="0"/>
              </a:spcBef>
              <a:buFont typeface="+mj-lt"/>
              <a:buAutoNum type="arabicPeriod"/>
              <a:tabLst/>
              <a:defRPr sz="2400" b="0" i="0" kern="1200">
                <a:solidFill>
                  <a:schemeClr val="tx1"/>
                </a:solidFill>
                <a:latin typeface="Helvetica Now Text" panose="020B0504030202020204" pitchFamily="34" charset="77"/>
                <a:ea typeface="+mn-ea"/>
                <a:cs typeface="+mn-cs"/>
              </a:defRPr>
            </a:lvl9pPr>
          </a:lstStyle>
          <a:p>
            <a:r>
              <a:rPr lang="en-IN" sz="2400" b="0" dirty="0"/>
              <a:t>If in order, TPA will issue authorisation letter within 3 hours. If  declined (unlikely in emergencies), a denial letter will be issued </a:t>
            </a:r>
          </a:p>
        </p:txBody>
      </p:sp>
      <p:sp>
        <p:nvSpPr>
          <p:cNvPr id="27" name="Content Placeholder 5">
            <a:extLst>
              <a:ext uri="{FF2B5EF4-FFF2-40B4-BE49-F238E27FC236}">
                <a16:creationId xmlns:a16="http://schemas.microsoft.com/office/drawing/2014/main" id="{49600568-856A-4E05-A4F0-BCA735DD0D82}"/>
              </a:ext>
            </a:extLst>
          </p:cNvPr>
          <p:cNvSpPr txBox="1">
            <a:spLocks/>
          </p:cNvSpPr>
          <p:nvPr/>
        </p:nvSpPr>
        <p:spPr>
          <a:xfrm>
            <a:off x="12950825" y="9164430"/>
            <a:ext cx="8382001" cy="1141619"/>
          </a:xfrm>
          <a:prstGeom prst="rect">
            <a:avLst/>
          </a:prstGeom>
        </p:spPr>
        <p:txBody>
          <a:bodyPr vert="horz" lIns="0" tIns="0" rIns="0" bIns="0" rtlCol="0">
            <a:noAutofit/>
          </a:bodyPr>
          <a:lstStyle>
            <a:lvl1pPr marL="0" indent="0" algn="l" defTabSz="1828709" rtl="0" eaLnBrk="1" latinLnBrk="0" hangingPunct="1">
              <a:lnSpc>
                <a:spcPct val="100000"/>
              </a:lnSpc>
              <a:spcBef>
                <a:spcPts val="0"/>
              </a:spcBef>
              <a:spcAft>
                <a:spcPts val="1400"/>
              </a:spcAft>
              <a:buFont typeface="Arial" panose="020B0604020202020204" pitchFamily="34" charset="0"/>
              <a:buNone/>
              <a:tabLst/>
              <a:defRPr sz="3000" b="1" i="0" kern="1200">
                <a:solidFill>
                  <a:schemeClr val="tx1"/>
                </a:solidFill>
                <a:latin typeface="Helvetica Now Text" panose="020B0504030202020204" pitchFamily="34" charset="77"/>
                <a:ea typeface="+mn-ea"/>
                <a:cs typeface="+mn-cs"/>
              </a:defRPr>
            </a:lvl1pPr>
            <a:lvl2pPr marL="0" indent="0" algn="l" defTabSz="1828709" rtl="0" eaLnBrk="1" latinLnBrk="0" hangingPunct="1">
              <a:lnSpc>
                <a:spcPct val="117000"/>
              </a:lnSpc>
              <a:spcBef>
                <a:spcPts val="0"/>
              </a:spcBef>
              <a:spcAft>
                <a:spcPts val="1000"/>
              </a:spcAft>
              <a:buFont typeface="Arial" panose="020B0604020202020204" pitchFamily="34" charset="0"/>
              <a:buNone/>
              <a:tabLst/>
              <a:defRPr sz="2400" b="0" i="0" kern="1200">
                <a:solidFill>
                  <a:schemeClr val="tx1"/>
                </a:solidFill>
                <a:latin typeface="Helvetica Now Text" panose="020B0504030202020204" pitchFamily="34" charset="77"/>
                <a:ea typeface="+mn-ea"/>
                <a:cs typeface="+mn-cs"/>
              </a:defRPr>
            </a:lvl2pPr>
            <a:lvl3pPr marL="254000" indent="-254000" algn="l" defTabSz="1828709" rtl="0" eaLnBrk="1" latinLnBrk="0" hangingPunct="1">
              <a:lnSpc>
                <a:spcPct val="117000"/>
              </a:lnSpc>
              <a:spcBef>
                <a:spcPts val="0"/>
              </a:spcBef>
              <a:buClr>
                <a:schemeClr val="tx1"/>
              </a:buClr>
              <a:buFont typeface="Helvetica Neue Condensed Bold" panose="02000503000000020004" pitchFamily="2" charset="0"/>
              <a:buChar char="•"/>
              <a:tabLst/>
              <a:defRPr sz="2400" b="0" i="0" kern="1200">
                <a:solidFill>
                  <a:schemeClr val="tx1"/>
                </a:solidFill>
                <a:latin typeface="Helvetica Now Text" panose="020B0504030202020204" pitchFamily="34" charset="77"/>
                <a:ea typeface="+mn-ea"/>
                <a:cs typeface="+mn-cs"/>
              </a:defRPr>
            </a:lvl3pPr>
            <a:lvl4pPr marL="521208" indent="-254000" algn="l" defTabSz="1828709" rtl="0" eaLnBrk="1" latinLnBrk="0" hangingPunct="1">
              <a:lnSpc>
                <a:spcPct val="117000"/>
              </a:lnSpc>
              <a:spcBef>
                <a:spcPts val="0"/>
              </a:spcBef>
              <a:buClr>
                <a:schemeClr val="tx1"/>
              </a:buClr>
              <a:buSzPct val="80000"/>
              <a:buFont typeface="System Font Regular"/>
              <a:buChar char="○"/>
              <a:tabLst/>
              <a:defRPr sz="2400" b="0" i="0" kern="1200">
                <a:solidFill>
                  <a:schemeClr val="tx1"/>
                </a:solidFill>
                <a:latin typeface="Helvetica Now Text" panose="020B0504030202020204" pitchFamily="34" charset="77"/>
                <a:ea typeface="+mn-ea"/>
                <a:cs typeface="+mn-cs"/>
              </a:defRPr>
            </a:lvl4pPr>
            <a:lvl5pPr marL="914400" indent="-381000" algn="l" defTabSz="1828709" rtl="0" eaLnBrk="1" latinLnBrk="0" hangingPunct="1">
              <a:lnSpc>
                <a:spcPct val="117000"/>
              </a:lnSpc>
              <a:spcBef>
                <a:spcPts val="0"/>
              </a:spcBef>
              <a:buClr>
                <a:schemeClr val="tx1"/>
              </a:buClr>
              <a:buFont typeface="System Font Regular"/>
              <a:buChar char="—"/>
              <a:tabLst/>
              <a:defRPr sz="2400" b="0" i="0" kern="1200">
                <a:solidFill>
                  <a:schemeClr val="tx1"/>
                </a:solidFill>
                <a:latin typeface="Helvetica Now Text" panose="020B0504030202020204" pitchFamily="34" charset="77"/>
                <a:ea typeface="+mn-ea"/>
                <a:cs typeface="+mn-cs"/>
              </a:defRPr>
            </a:lvl5pPr>
            <a:lvl6pPr marL="1199515" indent="-266700" algn="l" defTabSz="1828709" rtl="0" eaLnBrk="1" latinLnBrk="0" hangingPunct="1">
              <a:lnSpc>
                <a:spcPct val="117000"/>
              </a:lnSpc>
              <a:spcBef>
                <a:spcPts val="0"/>
              </a:spcBef>
              <a:buClr>
                <a:schemeClr val="tx1"/>
              </a:buClr>
              <a:buFont typeface="System Font Regular"/>
              <a:buChar char="–"/>
              <a:tabLst/>
              <a:defRPr sz="2400" b="0" i="0" kern="1200">
                <a:solidFill>
                  <a:schemeClr val="tx1"/>
                </a:solidFill>
                <a:latin typeface="Helvetica Now Text" panose="020B0504030202020204" pitchFamily="34" charset="77"/>
                <a:ea typeface="+mn-ea"/>
                <a:cs typeface="+mn-cs"/>
              </a:defRPr>
            </a:lvl6pPr>
            <a:lvl7pPr marL="457200" indent="-457200" algn="l" defTabSz="1828709" rtl="0" eaLnBrk="1" latinLnBrk="0" hangingPunct="1">
              <a:lnSpc>
                <a:spcPct val="117000"/>
              </a:lnSpc>
              <a:spcBef>
                <a:spcPts val="0"/>
              </a:spcBef>
              <a:buFont typeface="+mj-lt"/>
              <a:buAutoNum type="arabicPeriod"/>
              <a:tabLst/>
              <a:defRPr sz="2400" b="0" i="0" kern="1200">
                <a:solidFill>
                  <a:schemeClr val="tx1"/>
                </a:solidFill>
                <a:latin typeface="Helvetica Now Text" panose="020B0504030202020204" pitchFamily="34" charset="77"/>
                <a:ea typeface="+mn-ea"/>
                <a:cs typeface="+mn-cs"/>
              </a:defRPr>
            </a:lvl7pPr>
            <a:lvl8pPr marL="731520" indent="-457200" algn="l" defTabSz="1828709" rtl="0" eaLnBrk="1" latinLnBrk="0" hangingPunct="1">
              <a:lnSpc>
                <a:spcPct val="117000"/>
              </a:lnSpc>
              <a:spcBef>
                <a:spcPts val="0"/>
              </a:spcBef>
              <a:buFont typeface="+mj-lt"/>
              <a:buAutoNum type="arabicPeriod"/>
              <a:tabLst/>
              <a:defRPr sz="2400" b="0" i="0" kern="1200">
                <a:solidFill>
                  <a:schemeClr val="tx1"/>
                </a:solidFill>
                <a:latin typeface="Helvetica Now Text" panose="020B0504030202020204" pitchFamily="34" charset="77"/>
                <a:ea typeface="+mn-ea"/>
                <a:cs typeface="+mn-cs"/>
              </a:defRPr>
            </a:lvl8pPr>
            <a:lvl9pPr marL="1005840" indent="-457200" algn="l" defTabSz="1828709" rtl="0" eaLnBrk="1" latinLnBrk="0" hangingPunct="1">
              <a:lnSpc>
                <a:spcPct val="117000"/>
              </a:lnSpc>
              <a:spcBef>
                <a:spcPts val="0"/>
              </a:spcBef>
              <a:buFont typeface="+mj-lt"/>
              <a:buAutoNum type="arabicPeriod"/>
              <a:tabLst/>
              <a:defRPr sz="2400" b="0" i="0" kern="1200">
                <a:solidFill>
                  <a:schemeClr val="tx1"/>
                </a:solidFill>
                <a:latin typeface="Helvetica Now Text" panose="020B0504030202020204" pitchFamily="34" charset="77"/>
                <a:ea typeface="+mn-ea"/>
                <a:cs typeface="+mn-cs"/>
              </a:defRPr>
            </a:lvl9pPr>
          </a:lstStyle>
          <a:p>
            <a:r>
              <a:rPr lang="en-IN" sz="2400" b="0" dirty="0"/>
              <a:t>Post discharge, if you believe the denied claim is payable, do submit the claim as a reimbursement for a secondary review.</a:t>
            </a:r>
          </a:p>
        </p:txBody>
      </p:sp>
      <p:cxnSp>
        <p:nvCxnSpPr>
          <p:cNvPr id="32" name="Straight Connector 31">
            <a:extLst>
              <a:ext uri="{FF2B5EF4-FFF2-40B4-BE49-F238E27FC236}">
                <a16:creationId xmlns:a16="http://schemas.microsoft.com/office/drawing/2014/main" id="{BE4D9DE3-5868-43E1-B59D-E0A24DF38026}"/>
              </a:ext>
            </a:extLst>
          </p:cNvPr>
          <p:cNvCxnSpPr>
            <a:cxnSpLocks/>
          </p:cNvCxnSpPr>
          <p:nvPr/>
        </p:nvCxnSpPr>
        <p:spPr>
          <a:xfrm>
            <a:off x="2303464" y="6383470"/>
            <a:ext cx="9138377" cy="0"/>
          </a:xfrm>
          <a:prstGeom prst="line">
            <a:avLst/>
          </a:prstGeom>
          <a:noFill/>
          <a:ln w="12700">
            <a:solidFill>
              <a:srgbClr val="CDDBDE"/>
            </a:solidFill>
          </a:ln>
        </p:spPr>
      </p:cxnSp>
      <p:cxnSp>
        <p:nvCxnSpPr>
          <p:cNvPr id="33" name="Straight Connector 32">
            <a:extLst>
              <a:ext uri="{FF2B5EF4-FFF2-40B4-BE49-F238E27FC236}">
                <a16:creationId xmlns:a16="http://schemas.microsoft.com/office/drawing/2014/main" id="{B1A01D59-7979-46C6-B8A0-1419DFF10D5C}"/>
              </a:ext>
            </a:extLst>
          </p:cNvPr>
          <p:cNvCxnSpPr>
            <a:cxnSpLocks/>
          </p:cNvCxnSpPr>
          <p:nvPr/>
        </p:nvCxnSpPr>
        <p:spPr>
          <a:xfrm>
            <a:off x="2284413" y="8420776"/>
            <a:ext cx="9132028" cy="0"/>
          </a:xfrm>
          <a:prstGeom prst="line">
            <a:avLst/>
          </a:prstGeom>
          <a:noFill/>
          <a:ln w="12700">
            <a:solidFill>
              <a:srgbClr val="CDDBDE"/>
            </a:solidFill>
          </a:ln>
        </p:spPr>
      </p:cxnSp>
      <p:sp>
        <p:nvSpPr>
          <p:cNvPr id="34" name="Isosceles Triangle 33">
            <a:extLst>
              <a:ext uri="{FF2B5EF4-FFF2-40B4-BE49-F238E27FC236}">
                <a16:creationId xmlns:a16="http://schemas.microsoft.com/office/drawing/2014/main" id="{D375EFE0-6F21-4DA7-98AC-3F3548FAEA60}"/>
              </a:ext>
            </a:extLst>
          </p:cNvPr>
          <p:cNvSpPr/>
          <p:nvPr/>
        </p:nvSpPr>
        <p:spPr>
          <a:xfrm flipV="1">
            <a:off x="2284770" y="6392768"/>
            <a:ext cx="453205" cy="390695"/>
          </a:xfrm>
          <a:prstGeom prst="triangle">
            <a:avLst/>
          </a:prstGeom>
          <a:solidFill>
            <a:srgbClr val="CDDBDE"/>
          </a:solidFill>
          <a:ln w="12700">
            <a:noFill/>
          </a:ln>
        </p:spPr>
        <p:txBody>
          <a:bodyPr vert="horz" wrap="square" lIns="243824" tIns="121912" rIns="243824" bIns="121912" numCol="1" anchor="t" anchorCtr="0" compatLnSpc="1">
            <a:prstTxWarp prst="textNoShape">
              <a:avLst/>
            </a:prstTxWarp>
          </a:bodyPr>
          <a:lstStyle/>
          <a:p>
            <a:endParaRPr lang="en-US" sz="3200" dirty="0"/>
          </a:p>
        </p:txBody>
      </p:sp>
      <p:sp>
        <p:nvSpPr>
          <p:cNvPr id="35" name="Isosceles Triangle 34">
            <a:extLst>
              <a:ext uri="{FF2B5EF4-FFF2-40B4-BE49-F238E27FC236}">
                <a16:creationId xmlns:a16="http://schemas.microsoft.com/office/drawing/2014/main" id="{97C1DF09-4A73-4632-8E16-294588C61B46}"/>
              </a:ext>
            </a:extLst>
          </p:cNvPr>
          <p:cNvSpPr/>
          <p:nvPr/>
        </p:nvSpPr>
        <p:spPr>
          <a:xfrm flipV="1">
            <a:off x="2284770" y="8432658"/>
            <a:ext cx="453205" cy="390695"/>
          </a:xfrm>
          <a:prstGeom prst="triangle">
            <a:avLst/>
          </a:prstGeom>
          <a:solidFill>
            <a:srgbClr val="CDDBDE"/>
          </a:solidFill>
          <a:ln w="12700">
            <a:noFill/>
          </a:ln>
        </p:spPr>
        <p:txBody>
          <a:bodyPr vert="horz" wrap="square" lIns="243824" tIns="121912" rIns="243824" bIns="121912" numCol="1" anchor="t" anchorCtr="0" compatLnSpc="1">
            <a:prstTxWarp prst="textNoShape">
              <a:avLst/>
            </a:prstTxWarp>
          </a:bodyPr>
          <a:lstStyle/>
          <a:p>
            <a:endParaRPr lang="en-US" sz="3200" dirty="0"/>
          </a:p>
        </p:txBody>
      </p:sp>
      <p:cxnSp>
        <p:nvCxnSpPr>
          <p:cNvPr id="36" name="Straight Connector 35">
            <a:extLst>
              <a:ext uri="{FF2B5EF4-FFF2-40B4-BE49-F238E27FC236}">
                <a16:creationId xmlns:a16="http://schemas.microsoft.com/office/drawing/2014/main" id="{543E62F7-1B22-48CB-BEC9-CFA4D5F78764}"/>
              </a:ext>
            </a:extLst>
          </p:cNvPr>
          <p:cNvCxnSpPr>
            <a:cxnSpLocks/>
          </p:cNvCxnSpPr>
          <p:nvPr/>
        </p:nvCxnSpPr>
        <p:spPr>
          <a:xfrm>
            <a:off x="11425238" y="4482806"/>
            <a:ext cx="0" cy="6013744"/>
          </a:xfrm>
          <a:prstGeom prst="line">
            <a:avLst/>
          </a:prstGeom>
          <a:noFill/>
          <a:ln w="12700">
            <a:solidFill>
              <a:srgbClr val="CDDBDE"/>
            </a:solidFill>
          </a:ln>
        </p:spPr>
      </p:cxnSp>
      <p:cxnSp>
        <p:nvCxnSpPr>
          <p:cNvPr id="45" name="Straight Connector 44">
            <a:extLst>
              <a:ext uri="{FF2B5EF4-FFF2-40B4-BE49-F238E27FC236}">
                <a16:creationId xmlns:a16="http://schemas.microsoft.com/office/drawing/2014/main" id="{77AE9B7D-BB53-4EFA-86B8-567EA77488AE}"/>
              </a:ext>
            </a:extLst>
          </p:cNvPr>
          <p:cNvCxnSpPr>
            <a:cxnSpLocks/>
          </p:cNvCxnSpPr>
          <p:nvPr/>
        </p:nvCxnSpPr>
        <p:spPr>
          <a:xfrm>
            <a:off x="12950825" y="6383470"/>
            <a:ext cx="9138377" cy="0"/>
          </a:xfrm>
          <a:prstGeom prst="line">
            <a:avLst/>
          </a:prstGeom>
          <a:noFill/>
          <a:ln w="12700">
            <a:solidFill>
              <a:srgbClr val="CDDBDE"/>
            </a:solidFill>
          </a:ln>
        </p:spPr>
      </p:cxnSp>
      <p:cxnSp>
        <p:nvCxnSpPr>
          <p:cNvPr id="46" name="Straight Connector 45">
            <a:extLst>
              <a:ext uri="{FF2B5EF4-FFF2-40B4-BE49-F238E27FC236}">
                <a16:creationId xmlns:a16="http://schemas.microsoft.com/office/drawing/2014/main" id="{491BCC33-5689-4F41-B5A2-D467A384A9EC}"/>
              </a:ext>
            </a:extLst>
          </p:cNvPr>
          <p:cNvCxnSpPr>
            <a:cxnSpLocks/>
          </p:cNvCxnSpPr>
          <p:nvPr/>
        </p:nvCxnSpPr>
        <p:spPr>
          <a:xfrm>
            <a:off x="12931774" y="8420776"/>
            <a:ext cx="9132028" cy="0"/>
          </a:xfrm>
          <a:prstGeom prst="line">
            <a:avLst/>
          </a:prstGeom>
          <a:noFill/>
          <a:ln w="12700">
            <a:solidFill>
              <a:srgbClr val="CDDBDE"/>
            </a:solidFill>
          </a:ln>
        </p:spPr>
      </p:cxnSp>
      <p:sp>
        <p:nvSpPr>
          <p:cNvPr id="47" name="Isosceles Triangle 46">
            <a:extLst>
              <a:ext uri="{FF2B5EF4-FFF2-40B4-BE49-F238E27FC236}">
                <a16:creationId xmlns:a16="http://schemas.microsoft.com/office/drawing/2014/main" id="{B5A89446-6B34-4661-9A99-175DC0A0DB97}"/>
              </a:ext>
            </a:extLst>
          </p:cNvPr>
          <p:cNvSpPr/>
          <p:nvPr/>
        </p:nvSpPr>
        <p:spPr>
          <a:xfrm flipV="1">
            <a:off x="12932131" y="6392768"/>
            <a:ext cx="453205" cy="390695"/>
          </a:xfrm>
          <a:prstGeom prst="triangle">
            <a:avLst/>
          </a:prstGeom>
          <a:solidFill>
            <a:srgbClr val="CDDBDE"/>
          </a:solidFill>
          <a:ln w="12700">
            <a:noFill/>
          </a:ln>
        </p:spPr>
        <p:txBody>
          <a:bodyPr vert="horz" wrap="square" lIns="243824" tIns="121912" rIns="243824" bIns="121912" numCol="1" anchor="t" anchorCtr="0" compatLnSpc="1">
            <a:prstTxWarp prst="textNoShape">
              <a:avLst/>
            </a:prstTxWarp>
          </a:bodyPr>
          <a:lstStyle/>
          <a:p>
            <a:endParaRPr lang="en-US" sz="3200" dirty="0"/>
          </a:p>
        </p:txBody>
      </p:sp>
      <p:sp>
        <p:nvSpPr>
          <p:cNvPr id="48" name="Isosceles Triangle 47">
            <a:extLst>
              <a:ext uri="{FF2B5EF4-FFF2-40B4-BE49-F238E27FC236}">
                <a16:creationId xmlns:a16="http://schemas.microsoft.com/office/drawing/2014/main" id="{3B47A6DA-4364-4B39-9626-5F7514C8F04E}"/>
              </a:ext>
            </a:extLst>
          </p:cNvPr>
          <p:cNvSpPr/>
          <p:nvPr/>
        </p:nvSpPr>
        <p:spPr>
          <a:xfrm flipV="1">
            <a:off x="12932131" y="8432658"/>
            <a:ext cx="453205" cy="390695"/>
          </a:xfrm>
          <a:prstGeom prst="triangle">
            <a:avLst/>
          </a:prstGeom>
          <a:solidFill>
            <a:srgbClr val="CDDBDE"/>
          </a:solidFill>
          <a:ln w="12700">
            <a:noFill/>
          </a:ln>
        </p:spPr>
        <p:txBody>
          <a:bodyPr vert="horz" wrap="square" lIns="243824" tIns="121912" rIns="243824" bIns="121912" numCol="1" anchor="t" anchorCtr="0" compatLnSpc="1">
            <a:prstTxWarp prst="textNoShape">
              <a:avLst/>
            </a:prstTxWarp>
          </a:bodyPr>
          <a:lstStyle/>
          <a:p>
            <a:endParaRPr lang="en-US" sz="3200" dirty="0"/>
          </a:p>
        </p:txBody>
      </p:sp>
      <p:cxnSp>
        <p:nvCxnSpPr>
          <p:cNvPr id="49" name="Straight Connector 48">
            <a:extLst>
              <a:ext uri="{FF2B5EF4-FFF2-40B4-BE49-F238E27FC236}">
                <a16:creationId xmlns:a16="http://schemas.microsoft.com/office/drawing/2014/main" id="{8361CB26-464C-4762-B83B-B60F6FBA068F}"/>
              </a:ext>
            </a:extLst>
          </p:cNvPr>
          <p:cNvCxnSpPr>
            <a:cxnSpLocks/>
          </p:cNvCxnSpPr>
          <p:nvPr/>
        </p:nvCxnSpPr>
        <p:spPr>
          <a:xfrm>
            <a:off x="22072599" y="4482806"/>
            <a:ext cx="0" cy="6013744"/>
          </a:xfrm>
          <a:prstGeom prst="line">
            <a:avLst/>
          </a:prstGeom>
          <a:noFill/>
          <a:ln w="12700">
            <a:solidFill>
              <a:srgbClr val="CDDBDE"/>
            </a:solidFill>
          </a:ln>
        </p:spPr>
      </p:cxnSp>
      <p:pic>
        <p:nvPicPr>
          <p:cNvPr id="50" name="Picture 49">
            <a:extLst>
              <a:ext uri="{FF2B5EF4-FFF2-40B4-BE49-F238E27FC236}">
                <a16:creationId xmlns:a16="http://schemas.microsoft.com/office/drawing/2014/main" id="{43ECF8B3-FB38-4936-BDC3-BF03B397BDA7}"/>
              </a:ext>
            </a:extLst>
          </p:cNvPr>
          <p:cNvPicPr>
            <a:picLocks noChangeAspect="1"/>
          </p:cNvPicPr>
          <p:nvPr/>
        </p:nvPicPr>
        <p:blipFill>
          <a:blip r:embed="rId2" cstate="email">
            <a:extLst>
              <a:ext uri="{28A0092B-C50C-407E-A947-70E740481C1C}">
                <a14:useLocalDpi xmlns:a14="http://schemas.microsoft.com/office/drawing/2010/main" val="0"/>
              </a:ext>
            </a:extLst>
          </a:blip>
          <a:srcRect/>
          <a:stretch/>
        </p:blipFill>
        <p:spPr>
          <a:xfrm>
            <a:off x="2757987" y="3252729"/>
            <a:ext cx="909446" cy="909446"/>
          </a:xfrm>
          <a:prstGeom prst="rect">
            <a:avLst/>
          </a:prstGeom>
        </p:spPr>
      </p:pic>
      <p:pic>
        <p:nvPicPr>
          <p:cNvPr id="51" name="Picture 50">
            <a:extLst>
              <a:ext uri="{FF2B5EF4-FFF2-40B4-BE49-F238E27FC236}">
                <a16:creationId xmlns:a16="http://schemas.microsoft.com/office/drawing/2014/main" id="{A0C5E763-9523-4B91-AEB8-BAAE5B452475}"/>
              </a:ext>
            </a:extLst>
          </p:cNvPr>
          <p:cNvPicPr>
            <a:picLocks noChangeAspect="1"/>
          </p:cNvPicPr>
          <p:nvPr/>
        </p:nvPicPr>
        <p:blipFill>
          <a:blip r:embed="rId3" cstate="email">
            <a:extLst>
              <a:ext uri="{28A0092B-C50C-407E-A947-70E740481C1C}">
                <a14:useLocalDpi xmlns:a14="http://schemas.microsoft.com/office/drawing/2010/main" val="0"/>
              </a:ext>
            </a:extLst>
          </a:blip>
          <a:srcRect/>
          <a:stretch/>
        </p:blipFill>
        <p:spPr>
          <a:xfrm>
            <a:off x="13431409" y="3237151"/>
            <a:ext cx="964956" cy="964956"/>
          </a:xfrm>
          <a:prstGeom prst="rect">
            <a:avLst/>
          </a:prstGeom>
        </p:spPr>
      </p:pic>
      <p:sp>
        <p:nvSpPr>
          <p:cNvPr id="53" name="Rectangle 52">
            <a:extLst>
              <a:ext uri="{FF2B5EF4-FFF2-40B4-BE49-F238E27FC236}">
                <a16:creationId xmlns:a16="http://schemas.microsoft.com/office/drawing/2014/main" id="{D242646B-BD03-471B-BEA6-4A5BAD13EAA1}"/>
              </a:ext>
            </a:extLst>
          </p:cNvPr>
          <p:cNvSpPr/>
          <p:nvPr/>
        </p:nvSpPr>
        <p:spPr>
          <a:xfrm>
            <a:off x="23116265" y="5055409"/>
            <a:ext cx="1266148" cy="3605182"/>
          </a:xfrm>
          <a:prstGeom prst="rect">
            <a:avLst/>
          </a:prstGeom>
          <a:solidFill>
            <a:srgbClr val="2628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b="0" i="0" dirty="0">
              <a:solidFill>
                <a:schemeClr val="tx2"/>
              </a:solidFill>
              <a:latin typeface="Helvetica Now Text" panose="020B0504030202020204" pitchFamily="34" charset="77"/>
            </a:endParaRPr>
          </a:p>
        </p:txBody>
      </p:sp>
      <p:pic>
        <p:nvPicPr>
          <p:cNvPr id="54" name="Picture 53">
            <a:hlinkClick r:id="rId4" action="ppaction://hlinksldjump"/>
            <a:extLst>
              <a:ext uri="{FF2B5EF4-FFF2-40B4-BE49-F238E27FC236}">
                <a16:creationId xmlns:a16="http://schemas.microsoft.com/office/drawing/2014/main" id="{D12928E0-D8E0-4BAE-8DCF-0E927D62AF4A}"/>
              </a:ext>
            </a:extLst>
          </p:cNvPr>
          <p:cNvPicPr>
            <a:picLocks noChangeAspect="1"/>
          </p:cNvPicPr>
          <p:nvPr/>
        </p:nvPicPr>
        <p:blipFill>
          <a:blip r:embed="rId5" cstate="email">
            <a:extLst>
              <a:ext uri="{28A0092B-C50C-407E-A947-70E740481C1C}">
                <a14:useLocalDpi xmlns:a14="http://schemas.microsoft.com/office/drawing/2010/main" val="0"/>
              </a:ext>
            </a:extLst>
          </a:blip>
          <a:srcRect/>
          <a:stretch/>
        </p:blipFill>
        <p:spPr>
          <a:xfrm>
            <a:off x="23355708" y="5300717"/>
            <a:ext cx="784898" cy="784898"/>
          </a:xfrm>
          <a:prstGeom prst="rect">
            <a:avLst/>
          </a:prstGeom>
        </p:spPr>
      </p:pic>
      <p:pic>
        <p:nvPicPr>
          <p:cNvPr id="55" name="Picture 54">
            <a:hlinkClick r:id="rId6" action="ppaction://hlinksldjump"/>
            <a:extLst>
              <a:ext uri="{FF2B5EF4-FFF2-40B4-BE49-F238E27FC236}">
                <a16:creationId xmlns:a16="http://schemas.microsoft.com/office/drawing/2014/main" id="{79BE6FC2-6FE9-4A2F-BBA5-F0B210B42754}"/>
              </a:ext>
            </a:extLst>
          </p:cNvPr>
          <p:cNvPicPr>
            <a:picLocks noChangeAspect="1"/>
          </p:cNvPicPr>
          <p:nvPr/>
        </p:nvPicPr>
        <p:blipFill>
          <a:blip r:embed="rId7" cstate="email">
            <a:extLst>
              <a:ext uri="{28A0092B-C50C-407E-A947-70E740481C1C}">
                <a14:useLocalDpi xmlns:a14="http://schemas.microsoft.com/office/drawing/2010/main" val="0"/>
              </a:ext>
            </a:extLst>
          </a:blip>
          <a:srcRect/>
          <a:stretch/>
        </p:blipFill>
        <p:spPr>
          <a:xfrm>
            <a:off x="23325203" y="6382942"/>
            <a:ext cx="883885" cy="883885"/>
          </a:xfrm>
          <a:prstGeom prst="rect">
            <a:avLst/>
          </a:prstGeom>
        </p:spPr>
      </p:pic>
      <p:pic>
        <p:nvPicPr>
          <p:cNvPr id="56" name="Picture 55">
            <a:hlinkClick r:id="rId8" action="ppaction://hlinksldjump"/>
            <a:extLst>
              <a:ext uri="{FF2B5EF4-FFF2-40B4-BE49-F238E27FC236}">
                <a16:creationId xmlns:a16="http://schemas.microsoft.com/office/drawing/2014/main" id="{1ED7DE38-F16C-40BA-8D7A-749D2D192BF5}"/>
              </a:ext>
            </a:extLst>
          </p:cNvPr>
          <p:cNvPicPr>
            <a:picLocks noChangeAspect="1"/>
          </p:cNvPicPr>
          <p:nvPr/>
        </p:nvPicPr>
        <p:blipFill>
          <a:blip r:embed="rId9" cstate="email">
            <a:extLst>
              <a:ext uri="{28A0092B-C50C-407E-A947-70E740481C1C}">
                <a14:useLocalDpi xmlns:a14="http://schemas.microsoft.com/office/drawing/2010/main" val="0"/>
              </a:ext>
            </a:extLst>
          </a:blip>
          <a:srcRect/>
          <a:stretch/>
        </p:blipFill>
        <p:spPr>
          <a:xfrm>
            <a:off x="23324875" y="7576123"/>
            <a:ext cx="884631" cy="884631"/>
          </a:xfrm>
          <a:prstGeom prst="rect">
            <a:avLst/>
          </a:prstGeom>
        </p:spPr>
      </p:pic>
      <p:cxnSp>
        <p:nvCxnSpPr>
          <p:cNvPr id="57" name="Straight Connector 56">
            <a:extLst>
              <a:ext uri="{FF2B5EF4-FFF2-40B4-BE49-F238E27FC236}">
                <a16:creationId xmlns:a16="http://schemas.microsoft.com/office/drawing/2014/main" id="{8453FE07-5676-4D24-8A5C-C9ED56F5650B}"/>
              </a:ext>
            </a:extLst>
          </p:cNvPr>
          <p:cNvCxnSpPr/>
          <p:nvPr/>
        </p:nvCxnSpPr>
        <p:spPr>
          <a:xfrm>
            <a:off x="23215276" y="6295965"/>
            <a:ext cx="1048357" cy="0"/>
          </a:xfrm>
          <a:prstGeom prst="line">
            <a:avLst/>
          </a:prstGeom>
          <a:ln w="25400">
            <a:solidFill>
              <a:srgbClr val="CDDBDE"/>
            </a:solidFill>
            <a:tailEnd type="none" w="lg" len="lg"/>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2921AD8B-B28B-4C9C-8C4A-26F05EB5E2E3}"/>
              </a:ext>
            </a:extLst>
          </p:cNvPr>
          <p:cNvCxnSpPr/>
          <p:nvPr/>
        </p:nvCxnSpPr>
        <p:spPr>
          <a:xfrm>
            <a:off x="23215276" y="7472455"/>
            <a:ext cx="1048357" cy="0"/>
          </a:xfrm>
          <a:prstGeom prst="line">
            <a:avLst/>
          </a:prstGeom>
          <a:ln w="25400">
            <a:solidFill>
              <a:srgbClr val="CDDBDE"/>
            </a:solidFill>
            <a:tailEnd type="none" w="lg" len="lg"/>
          </a:ln>
        </p:spPr>
        <p:style>
          <a:lnRef idx="1">
            <a:schemeClr val="accent1"/>
          </a:lnRef>
          <a:fillRef idx="0">
            <a:schemeClr val="accent1"/>
          </a:fillRef>
          <a:effectRef idx="0">
            <a:schemeClr val="accent1"/>
          </a:effectRef>
          <a:fontRef idx="minor">
            <a:schemeClr val="tx1"/>
          </a:fontRef>
        </p:style>
      </p:cxnSp>
      <p:sp>
        <p:nvSpPr>
          <p:cNvPr id="37" name="TextBox 36">
            <a:extLst>
              <a:ext uri="{FF2B5EF4-FFF2-40B4-BE49-F238E27FC236}">
                <a16:creationId xmlns:a16="http://schemas.microsoft.com/office/drawing/2014/main" id="{A3FE45B1-55A2-4540-8315-21508153EE68}"/>
              </a:ext>
            </a:extLst>
          </p:cNvPr>
          <p:cNvSpPr txBox="1"/>
          <p:nvPr/>
        </p:nvSpPr>
        <p:spPr>
          <a:xfrm>
            <a:off x="22804253" y="348547"/>
            <a:ext cx="1033942" cy="565853"/>
          </a:xfrm>
          <a:prstGeom prst="rect">
            <a:avLst/>
          </a:prstGeom>
          <a:noFill/>
        </p:spPr>
        <p:txBody>
          <a:bodyPr wrap="square" lIns="0" tIns="0" rIns="0" bIns="0" rtlCol="0">
            <a:noAutofit/>
          </a:bodyPr>
          <a:lstStyle/>
          <a:p>
            <a:pPr marL="0" algn="l">
              <a:lnSpc>
                <a:spcPct val="117000"/>
              </a:lnSpc>
              <a:spcAft>
                <a:spcPts val="1000"/>
              </a:spcAft>
            </a:pPr>
            <a:r>
              <a:rPr lang="en-US" sz="3200" b="1" dirty="0">
                <a:solidFill>
                  <a:srgbClr val="EB0017"/>
                </a:solidFill>
                <a:latin typeface="Helvetica Now Text" panose="020B0504030202020204" pitchFamily="34" charset="77"/>
              </a:rPr>
              <a:t>GMC</a:t>
            </a:r>
            <a:endParaRPr lang="en-IN" sz="3200" b="1" dirty="0" err="1">
              <a:solidFill>
                <a:srgbClr val="EB0017"/>
              </a:solidFill>
              <a:latin typeface="Helvetica Now Text" panose="020B0504030202020204" pitchFamily="34" charset="77"/>
            </a:endParaRPr>
          </a:p>
        </p:txBody>
      </p:sp>
    </p:spTree>
    <p:extLst>
      <p:ext uri="{BB962C8B-B14F-4D97-AF65-F5344CB8AC3E}">
        <p14:creationId xmlns:p14="http://schemas.microsoft.com/office/powerpoint/2010/main" val="7467229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224BBCD-DDF9-46E9-BB67-DD4B62055EDB}"/>
              </a:ext>
            </a:extLst>
          </p:cNvPr>
          <p:cNvSpPr>
            <a:spLocks noGrp="1"/>
          </p:cNvSpPr>
          <p:nvPr>
            <p:ph type="title"/>
          </p:nvPr>
        </p:nvSpPr>
        <p:spPr/>
        <p:txBody>
          <a:bodyPr/>
          <a:lstStyle/>
          <a:p>
            <a:r>
              <a:rPr lang="en-US" dirty="0"/>
              <a:t>Definitions</a:t>
            </a:r>
          </a:p>
        </p:txBody>
      </p:sp>
      <p:sp>
        <p:nvSpPr>
          <p:cNvPr id="4" name="Slide Number Placeholder 3">
            <a:extLst>
              <a:ext uri="{FF2B5EF4-FFF2-40B4-BE49-F238E27FC236}">
                <a16:creationId xmlns:a16="http://schemas.microsoft.com/office/drawing/2014/main" id="{503CF341-EA09-4785-A84A-AF5EF1B47074}"/>
              </a:ext>
            </a:extLst>
          </p:cNvPr>
          <p:cNvSpPr>
            <a:spLocks noGrp="1"/>
          </p:cNvSpPr>
          <p:nvPr>
            <p:ph type="sldNum" sz="quarter" idx="10"/>
          </p:nvPr>
        </p:nvSpPr>
        <p:spPr/>
        <p:txBody>
          <a:bodyPr/>
          <a:lstStyle/>
          <a:p>
            <a:fld id="{91D568E7-61F5-D04E-995D-81EF41C01A2A}" type="slidenum">
              <a:rPr lang="en-GB" smtClean="0"/>
              <a:pPr/>
              <a:t>27</a:t>
            </a:fld>
            <a:endParaRPr lang="en-GB" dirty="0"/>
          </a:p>
        </p:txBody>
      </p:sp>
      <p:sp>
        <p:nvSpPr>
          <p:cNvPr id="5" name="Footer Placeholder 4">
            <a:extLst>
              <a:ext uri="{FF2B5EF4-FFF2-40B4-BE49-F238E27FC236}">
                <a16:creationId xmlns:a16="http://schemas.microsoft.com/office/drawing/2014/main" id="{F32E9DDA-DDC6-4463-A247-47BC776ED0C8}"/>
              </a:ext>
            </a:extLst>
          </p:cNvPr>
          <p:cNvSpPr>
            <a:spLocks noGrp="1"/>
          </p:cNvSpPr>
          <p:nvPr>
            <p:ph type="ftr" sz="quarter" idx="11"/>
          </p:nvPr>
        </p:nvSpPr>
        <p:spPr/>
        <p:txBody>
          <a:bodyPr/>
          <a:lstStyle/>
          <a:p>
            <a:r>
              <a:rPr lang="en-IN" dirty="0"/>
              <a:t> Benefit Manual 2025</a:t>
            </a:r>
            <a:endParaRPr lang="en-GB" dirty="0"/>
          </a:p>
        </p:txBody>
      </p:sp>
      <p:sp>
        <p:nvSpPr>
          <p:cNvPr id="6" name="Subtitle 5">
            <a:extLst>
              <a:ext uri="{FF2B5EF4-FFF2-40B4-BE49-F238E27FC236}">
                <a16:creationId xmlns:a16="http://schemas.microsoft.com/office/drawing/2014/main" id="{5BB7C250-3623-4A7D-A179-F558F9C95CAE}"/>
              </a:ext>
            </a:extLst>
          </p:cNvPr>
          <p:cNvSpPr>
            <a:spLocks noGrp="1"/>
          </p:cNvSpPr>
          <p:nvPr>
            <p:ph type="subTitle" idx="13"/>
          </p:nvPr>
        </p:nvSpPr>
        <p:spPr/>
        <p:txBody>
          <a:bodyPr/>
          <a:lstStyle/>
          <a:p>
            <a:r>
              <a:rPr lang="en-US" dirty="0"/>
              <a:t>4</a:t>
            </a:r>
          </a:p>
        </p:txBody>
      </p:sp>
    </p:spTree>
    <p:extLst>
      <p:ext uri="{BB962C8B-B14F-4D97-AF65-F5344CB8AC3E}">
        <p14:creationId xmlns:p14="http://schemas.microsoft.com/office/powerpoint/2010/main" val="2958289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3">
            <a:extLst>
              <a:ext uri="{FF2B5EF4-FFF2-40B4-BE49-F238E27FC236}">
                <a16:creationId xmlns:a16="http://schemas.microsoft.com/office/drawing/2014/main" id="{A8F90BA3-D963-4CCD-B811-64F5526DACCD}"/>
              </a:ext>
            </a:extLst>
          </p:cNvPr>
          <p:cNvGraphicFramePr>
            <a:graphicFrameLocks noGrp="1"/>
          </p:cNvGraphicFramePr>
          <p:nvPr>
            <p:extLst>
              <p:ext uri="{D42A27DB-BD31-4B8C-83A1-F6EECF244321}">
                <p14:modId xmlns:p14="http://schemas.microsoft.com/office/powerpoint/2010/main" val="2295516617"/>
              </p:ext>
            </p:extLst>
          </p:nvPr>
        </p:nvGraphicFramePr>
        <p:xfrm>
          <a:off x="2284412" y="3124201"/>
          <a:ext cx="20570825" cy="8877298"/>
        </p:xfrm>
        <a:graphic>
          <a:graphicData uri="http://schemas.openxmlformats.org/drawingml/2006/table">
            <a:tbl>
              <a:tblPr bandCol="1">
                <a:tableStyleId>{00A15C55-8517-42AA-B614-E9B94910E393}</a:tableStyleId>
              </a:tblPr>
              <a:tblGrid>
                <a:gridCol w="3049588">
                  <a:extLst>
                    <a:ext uri="{9D8B030D-6E8A-4147-A177-3AD203B41FA5}">
                      <a16:colId xmlns:a16="http://schemas.microsoft.com/office/drawing/2014/main" val="3887419771"/>
                    </a:ext>
                  </a:extLst>
                </a:gridCol>
                <a:gridCol w="17521237">
                  <a:extLst>
                    <a:ext uri="{9D8B030D-6E8A-4147-A177-3AD203B41FA5}">
                      <a16:colId xmlns:a16="http://schemas.microsoft.com/office/drawing/2014/main" val="1379869306"/>
                    </a:ext>
                  </a:extLst>
                </a:gridCol>
              </a:tblGrid>
              <a:tr h="4134181">
                <a:tc>
                  <a:txBody>
                    <a:bodyPr/>
                    <a:lstStyle/>
                    <a:p>
                      <a:pPr marL="0" lvl="1" indent="0" algn="l" defTabSz="1828709" rtl="0" eaLnBrk="1" latinLnBrk="0" hangingPunct="1">
                        <a:lnSpc>
                          <a:spcPct val="100000"/>
                        </a:lnSpc>
                        <a:spcBef>
                          <a:spcPts val="0"/>
                        </a:spcBef>
                        <a:spcAft>
                          <a:spcPts val="1000"/>
                        </a:spcAft>
                        <a:buFont typeface="Arial" panose="020B0604020202020204" pitchFamily="34" charset="0"/>
                        <a:buNone/>
                        <a:tabLst/>
                      </a:pPr>
                      <a:r>
                        <a:rPr lang="en-US" sz="2400" b="1" i="0" kern="1200" dirty="0">
                          <a:solidFill>
                            <a:schemeClr val="tx1"/>
                          </a:solidFill>
                          <a:latin typeface="Helvetica Now Text" panose="020B0504030202020204" pitchFamily="34" charset="77"/>
                          <a:ea typeface="+mn-ea"/>
                          <a:cs typeface="+mn-cs"/>
                        </a:rPr>
                        <a:t>Standard Hospitalization</a:t>
                      </a:r>
                    </a:p>
                  </a:txBody>
                  <a:tcPr marL="243824" marR="243824" marT="121912" marB="121912" anchor="ctr"/>
                </a:tc>
                <a:tc>
                  <a:txBody>
                    <a:bodyPr/>
                    <a:lstStyle/>
                    <a:p>
                      <a:pPr marL="0" lvl="1" indent="0" algn="l" defTabSz="1828709" rtl="0" eaLnBrk="1" latinLnBrk="0" hangingPunct="1">
                        <a:lnSpc>
                          <a:spcPct val="100000"/>
                        </a:lnSpc>
                        <a:spcBef>
                          <a:spcPts val="0"/>
                        </a:spcBef>
                        <a:spcAft>
                          <a:spcPts val="1000"/>
                        </a:spcAft>
                        <a:buFont typeface="Arial" panose="020B0604020202020204" pitchFamily="34" charset="0"/>
                        <a:buNone/>
                        <a:tabLst/>
                      </a:pPr>
                      <a:r>
                        <a:rPr lang="en-US" sz="2400" b="0" i="0" kern="1200" dirty="0">
                          <a:solidFill>
                            <a:schemeClr val="tx1"/>
                          </a:solidFill>
                          <a:latin typeface="Helvetica Now Text" panose="020B0504030202020204" pitchFamily="34" charset="77"/>
                          <a:ea typeface="+mn-ea"/>
                          <a:cs typeface="+mn-cs"/>
                        </a:rPr>
                        <a:t>In the  event of a hospitalization claim (more than 24 hrs.), the insurance company will  pay the insured person the amount of such expenses  as would   fall   under   different   heads   mentioned   below,  and   as  are reasonably  and  necessarily  incurred  thereof  by  or on behalf of such insured  person,  but   not   exceeding   the  sum  insured  in  aggregate mentioned in the policy:</a:t>
                      </a:r>
                    </a:p>
                    <a:p>
                      <a:pPr marL="254000" lvl="2" indent="-254000" algn="l" defTabSz="1828709" rtl="0" eaLnBrk="1" latinLnBrk="0" hangingPunct="1">
                        <a:lnSpc>
                          <a:spcPct val="100000"/>
                        </a:lnSpc>
                        <a:spcBef>
                          <a:spcPts val="0"/>
                        </a:spcBef>
                        <a:spcAft>
                          <a:spcPts val="1000"/>
                        </a:spcAft>
                        <a:buClr>
                          <a:schemeClr val="tx1"/>
                        </a:buClr>
                        <a:buFont typeface="Helvetica Neue Condensed Bold" panose="02000503000000020004" pitchFamily="2" charset="0"/>
                        <a:buChar char="•"/>
                        <a:tabLst/>
                      </a:pPr>
                      <a:r>
                        <a:rPr lang="en-US" sz="2400" b="0" i="0" kern="1200" dirty="0">
                          <a:solidFill>
                            <a:schemeClr val="tx1"/>
                          </a:solidFill>
                          <a:latin typeface="Helvetica Now Text" panose="020B0504030202020204" pitchFamily="34" charset="77"/>
                          <a:ea typeface="+mn-ea"/>
                          <a:cs typeface="+mn-cs"/>
                        </a:rPr>
                        <a:t>Room Charges,</a:t>
                      </a:r>
                    </a:p>
                    <a:p>
                      <a:pPr marL="254000" lvl="2" indent="-254000" algn="l" defTabSz="1828709" rtl="0" eaLnBrk="1" latinLnBrk="0" hangingPunct="1">
                        <a:lnSpc>
                          <a:spcPct val="100000"/>
                        </a:lnSpc>
                        <a:spcBef>
                          <a:spcPts val="0"/>
                        </a:spcBef>
                        <a:spcAft>
                          <a:spcPts val="1000"/>
                        </a:spcAft>
                        <a:buClr>
                          <a:schemeClr val="tx1"/>
                        </a:buClr>
                        <a:buFont typeface="Helvetica Neue Condensed Bold" panose="02000503000000020004" pitchFamily="2" charset="0"/>
                        <a:buChar char="•"/>
                        <a:tabLst/>
                      </a:pPr>
                      <a:r>
                        <a:rPr lang="en-US" sz="2400" b="0" i="0" kern="1200" dirty="0">
                          <a:solidFill>
                            <a:schemeClr val="tx1"/>
                          </a:solidFill>
                          <a:latin typeface="Helvetica Now Text" panose="020B0504030202020204" pitchFamily="34" charset="77"/>
                          <a:ea typeface="+mn-ea"/>
                          <a:cs typeface="+mn-cs"/>
                        </a:rPr>
                        <a:t>Nursing expenses,</a:t>
                      </a:r>
                    </a:p>
                    <a:p>
                      <a:pPr marL="254000" lvl="2" indent="-254000" algn="l" defTabSz="1828709" rtl="0" eaLnBrk="1" latinLnBrk="0" hangingPunct="1">
                        <a:lnSpc>
                          <a:spcPct val="100000"/>
                        </a:lnSpc>
                        <a:spcBef>
                          <a:spcPts val="0"/>
                        </a:spcBef>
                        <a:spcAft>
                          <a:spcPts val="1000"/>
                        </a:spcAft>
                        <a:buClr>
                          <a:schemeClr val="tx1"/>
                        </a:buClr>
                        <a:buFont typeface="Helvetica Neue Condensed Bold" panose="02000503000000020004" pitchFamily="2" charset="0"/>
                        <a:buChar char="•"/>
                        <a:tabLst/>
                      </a:pPr>
                      <a:r>
                        <a:rPr lang="en-US" sz="2400" b="0" i="0" kern="1200" dirty="0">
                          <a:solidFill>
                            <a:schemeClr val="tx1"/>
                          </a:solidFill>
                          <a:latin typeface="Helvetica Now Text" panose="020B0504030202020204" pitchFamily="34" charset="77"/>
                          <a:ea typeface="+mn-ea"/>
                          <a:cs typeface="+mn-cs"/>
                        </a:rPr>
                        <a:t>Surgeon, Anesthetist, Medical Practitioner, Consultant, Specialists Fees,</a:t>
                      </a:r>
                    </a:p>
                    <a:p>
                      <a:pPr marL="254000" lvl="2" indent="-254000" algn="l" defTabSz="1828709" rtl="0" eaLnBrk="1" latinLnBrk="0" hangingPunct="1">
                        <a:lnSpc>
                          <a:spcPct val="100000"/>
                        </a:lnSpc>
                        <a:spcBef>
                          <a:spcPts val="0"/>
                        </a:spcBef>
                        <a:spcAft>
                          <a:spcPts val="1000"/>
                        </a:spcAft>
                        <a:buClr>
                          <a:schemeClr val="tx1"/>
                        </a:buClr>
                        <a:buFont typeface="Helvetica Neue Condensed Bold" panose="02000503000000020004" pitchFamily="2" charset="0"/>
                        <a:buChar char="•"/>
                        <a:tabLst/>
                      </a:pPr>
                      <a:r>
                        <a:rPr lang="en-US" sz="2400" b="0" i="0" kern="1200" dirty="0">
                          <a:solidFill>
                            <a:schemeClr val="tx1"/>
                          </a:solidFill>
                          <a:latin typeface="Helvetica Now Text" panose="020B0504030202020204" pitchFamily="34" charset="77"/>
                          <a:ea typeface="+mn-ea"/>
                          <a:cs typeface="+mn-cs"/>
                        </a:rPr>
                        <a:t>Anesthesia, Blood, Oxygen, Operation Theatre Charges Surgical Appliances, Medicines &amp; Drugs, &amp; similar expenses.</a:t>
                      </a:r>
                    </a:p>
                  </a:txBody>
                  <a:tcPr marL="243824" marR="243824" marT="121912" marB="121912" anchor="ctr"/>
                </a:tc>
                <a:extLst>
                  <a:ext uri="{0D108BD9-81ED-4DB2-BD59-A6C34878D82A}">
                    <a16:rowId xmlns:a16="http://schemas.microsoft.com/office/drawing/2014/main" val="911543914"/>
                  </a:ext>
                </a:extLst>
              </a:tr>
              <a:tr h="1783126">
                <a:tc>
                  <a:txBody>
                    <a:bodyPr/>
                    <a:lstStyle/>
                    <a:p>
                      <a:pPr marL="0" lvl="1" indent="0" algn="l" defTabSz="1828709" rtl="0" eaLnBrk="1" latinLnBrk="0" hangingPunct="1">
                        <a:lnSpc>
                          <a:spcPct val="100000"/>
                        </a:lnSpc>
                        <a:spcBef>
                          <a:spcPts val="0"/>
                        </a:spcBef>
                        <a:spcAft>
                          <a:spcPts val="1000"/>
                        </a:spcAft>
                        <a:buFont typeface="Arial" panose="020B0604020202020204" pitchFamily="34" charset="0"/>
                        <a:buNone/>
                        <a:tabLst/>
                      </a:pPr>
                      <a:r>
                        <a:rPr lang="en-US" sz="2400" b="1" i="0" kern="1200" dirty="0">
                          <a:solidFill>
                            <a:schemeClr val="tx1"/>
                          </a:solidFill>
                          <a:latin typeface="Helvetica Now Text" panose="020B0504030202020204" pitchFamily="34" charset="77"/>
                          <a:ea typeface="+mn-ea"/>
                          <a:cs typeface="+mn-cs"/>
                        </a:rPr>
                        <a:t>Pre-existing diseases</a:t>
                      </a:r>
                    </a:p>
                  </a:txBody>
                  <a:tcPr marL="243824" marR="243824" marT="121912" marB="121912" anchor="ctr"/>
                </a:tc>
                <a:tc>
                  <a:txBody>
                    <a:bodyPr/>
                    <a:lstStyle/>
                    <a:p>
                      <a:pPr marL="0" marR="0" lvl="1" indent="0" algn="l" defTabSz="1828709" rtl="0" eaLnBrk="1" fontAlgn="auto" latinLnBrk="0" hangingPunct="1">
                        <a:lnSpc>
                          <a:spcPct val="100000"/>
                        </a:lnSpc>
                        <a:spcBef>
                          <a:spcPts val="0"/>
                        </a:spcBef>
                        <a:spcAft>
                          <a:spcPts val="1000"/>
                        </a:spcAft>
                        <a:buClrTx/>
                        <a:buSzTx/>
                        <a:buFont typeface="Arial" panose="020B0604020202020204" pitchFamily="34" charset="0"/>
                        <a:buNone/>
                        <a:tabLst/>
                        <a:defRPr/>
                      </a:pPr>
                      <a:r>
                        <a:rPr lang="en-US" altLang="ko-KR" sz="2400" b="0" i="0" kern="1200" dirty="0">
                          <a:solidFill>
                            <a:schemeClr val="tx1"/>
                          </a:solidFill>
                          <a:latin typeface="Helvetica Now Text" panose="020B0504030202020204" pitchFamily="34" charset="77"/>
                          <a:ea typeface="+mn-ea"/>
                          <a:cs typeface="+mn-cs"/>
                        </a:rPr>
                        <a:t>Pre-existing diseases is a condition for which the insured has been diagnosed with or treated for before the policy commencement date. The most common examples of such conditions are diabetes, hypertension, thyroid etc.</a:t>
                      </a:r>
                    </a:p>
                    <a:p>
                      <a:pPr marL="0" marR="0" lvl="1" indent="0" algn="l" defTabSz="1828709" rtl="0" eaLnBrk="1" fontAlgn="auto" latinLnBrk="0" hangingPunct="1">
                        <a:lnSpc>
                          <a:spcPct val="100000"/>
                        </a:lnSpc>
                        <a:spcBef>
                          <a:spcPts val="0"/>
                        </a:spcBef>
                        <a:spcAft>
                          <a:spcPts val="1000"/>
                        </a:spcAft>
                        <a:buClrTx/>
                        <a:buSzTx/>
                        <a:buFont typeface="Arial" panose="020B0604020202020204" pitchFamily="34" charset="0"/>
                        <a:buNone/>
                        <a:tabLst/>
                        <a:defRPr/>
                      </a:pPr>
                      <a:r>
                        <a:rPr lang="en-US" altLang="ko-KR" sz="2400" b="1" i="0" kern="1200" dirty="0">
                          <a:solidFill>
                            <a:srgbClr val="007585"/>
                          </a:solidFill>
                          <a:latin typeface="Helvetica Now Text" panose="020B0504030202020204" pitchFamily="34" charset="77"/>
                          <a:ea typeface="+mn-ea"/>
                          <a:cs typeface="+mn-cs"/>
                        </a:rPr>
                        <a:t>Your policy covers pre-existing diseases from day 1.</a:t>
                      </a:r>
                    </a:p>
                  </a:txBody>
                  <a:tcPr marL="243824" marR="243824" marT="121912" marB="121912" anchor="ctr"/>
                </a:tc>
                <a:extLst>
                  <a:ext uri="{0D108BD9-81ED-4DB2-BD59-A6C34878D82A}">
                    <a16:rowId xmlns:a16="http://schemas.microsoft.com/office/drawing/2014/main" val="3015036066"/>
                  </a:ext>
                </a:extLst>
              </a:tr>
              <a:tr h="2959991">
                <a:tc>
                  <a:txBody>
                    <a:bodyPr/>
                    <a:lstStyle/>
                    <a:p>
                      <a:pPr marL="0" lvl="1" indent="0" algn="l" defTabSz="1828709" rtl="0" eaLnBrk="1" latinLnBrk="0" hangingPunct="1">
                        <a:lnSpc>
                          <a:spcPct val="100000"/>
                        </a:lnSpc>
                        <a:spcBef>
                          <a:spcPts val="0"/>
                        </a:spcBef>
                        <a:spcAft>
                          <a:spcPts val="1000"/>
                        </a:spcAft>
                        <a:buFont typeface="Arial" panose="020B0604020202020204" pitchFamily="34" charset="0"/>
                        <a:buNone/>
                        <a:tabLst/>
                      </a:pPr>
                      <a:r>
                        <a:rPr lang="en-US" sz="2400" b="1" i="0" kern="1200" dirty="0">
                          <a:solidFill>
                            <a:schemeClr val="tx1"/>
                          </a:solidFill>
                          <a:latin typeface="Helvetica Now Text" panose="020B0504030202020204" pitchFamily="34" charset="77"/>
                          <a:ea typeface="+mn-ea"/>
                          <a:cs typeface="+mn-cs"/>
                        </a:rPr>
                        <a:t>Pre- hospitalization</a:t>
                      </a:r>
                    </a:p>
                  </a:txBody>
                  <a:tcPr marL="243824" marR="243824" marT="121912" marB="121912" anchor="ctr"/>
                </a:tc>
                <a:tc>
                  <a:txBody>
                    <a:bodyPr/>
                    <a:lstStyle/>
                    <a:p>
                      <a:pPr marL="0" marR="0" lvl="1" indent="0" algn="l" defTabSz="1828709" rtl="0" eaLnBrk="1" fontAlgn="auto" latinLnBrk="0" hangingPunct="1">
                        <a:lnSpc>
                          <a:spcPct val="100000"/>
                        </a:lnSpc>
                        <a:spcBef>
                          <a:spcPts val="0"/>
                        </a:spcBef>
                        <a:spcAft>
                          <a:spcPts val="1000"/>
                        </a:spcAft>
                        <a:buClrTx/>
                        <a:buSzTx/>
                        <a:buFont typeface="Arial" panose="020B0604020202020204" pitchFamily="34" charset="0"/>
                        <a:buNone/>
                        <a:tabLst/>
                        <a:defRPr/>
                      </a:pPr>
                      <a:r>
                        <a:rPr lang="en-US" sz="2400" b="0" i="0" kern="1200" dirty="0">
                          <a:solidFill>
                            <a:schemeClr val="tx1"/>
                          </a:solidFill>
                          <a:latin typeface="Helvetica Now Text" panose="020B0504030202020204" pitchFamily="34" charset="77"/>
                          <a:ea typeface="+mn-ea"/>
                          <a:cs typeface="+mn-cs"/>
                        </a:rPr>
                        <a:t>Pre-hospitalization expenses include various charges related to consultation fees, medical tests and medicine cost before an individual gets hospitalized. Doctors/physicians conduct a slew of tests to accurately diagnose the medical condition of a patient before prescribing treatment. However, in most cases, charges incurred by an individual 30 days prior to his or her hospitalization fall within the ambit of pre-hospitalization expenses. For instance, several tests such as blood test, urine test and X-ray among others are categorized as pre-hospitalization expenses.</a:t>
                      </a:r>
                    </a:p>
                    <a:p>
                      <a:pPr marL="0" marR="0" lvl="1" indent="0" algn="l" defTabSz="1828709" rtl="0" eaLnBrk="1" fontAlgn="auto" latinLnBrk="0" hangingPunct="1">
                        <a:lnSpc>
                          <a:spcPct val="100000"/>
                        </a:lnSpc>
                        <a:spcBef>
                          <a:spcPts val="0"/>
                        </a:spcBef>
                        <a:spcAft>
                          <a:spcPts val="1000"/>
                        </a:spcAft>
                        <a:buClrTx/>
                        <a:buSzTx/>
                        <a:buFont typeface="Arial" panose="020B0604020202020204" pitchFamily="34" charset="0"/>
                        <a:buNone/>
                        <a:tabLst/>
                        <a:defRPr/>
                      </a:pPr>
                      <a:r>
                        <a:rPr lang="en-US" altLang="ko-KR" sz="2400" b="1" i="0" kern="1200" dirty="0">
                          <a:solidFill>
                            <a:srgbClr val="007585"/>
                          </a:solidFill>
                          <a:latin typeface="Helvetica Now Text" panose="020B0504030202020204" pitchFamily="34" charset="77"/>
                          <a:ea typeface="+mn-ea"/>
                          <a:cs typeface="+mn-cs"/>
                        </a:rPr>
                        <a:t>Your policy covers 30 days of pre-hospitalization benefit.</a:t>
                      </a:r>
                    </a:p>
                  </a:txBody>
                  <a:tcPr marL="243824" marR="243824" marT="121912" marB="121912" anchor="ctr"/>
                </a:tc>
                <a:extLst>
                  <a:ext uri="{0D108BD9-81ED-4DB2-BD59-A6C34878D82A}">
                    <a16:rowId xmlns:a16="http://schemas.microsoft.com/office/drawing/2014/main" val="3733280843"/>
                  </a:ext>
                </a:extLst>
              </a:tr>
            </a:tbl>
          </a:graphicData>
        </a:graphic>
      </p:graphicFrame>
      <p:sp>
        <p:nvSpPr>
          <p:cNvPr id="2" name="Slide Number Placeholder 1">
            <a:extLst>
              <a:ext uri="{FF2B5EF4-FFF2-40B4-BE49-F238E27FC236}">
                <a16:creationId xmlns:a16="http://schemas.microsoft.com/office/drawing/2014/main" id="{4EEB9C91-280A-46EB-A331-792B7DA0060C}"/>
              </a:ext>
            </a:extLst>
          </p:cNvPr>
          <p:cNvSpPr>
            <a:spLocks noGrp="1"/>
          </p:cNvSpPr>
          <p:nvPr>
            <p:ph type="sldNum" sz="quarter" idx="12"/>
          </p:nvPr>
        </p:nvSpPr>
        <p:spPr/>
        <p:txBody>
          <a:bodyPr/>
          <a:lstStyle/>
          <a:p>
            <a:fld id="{91D568E7-61F5-D04E-995D-81EF41C01A2A}" type="slidenum">
              <a:rPr lang="en-GB" smtClean="0"/>
              <a:pPr/>
              <a:t>28</a:t>
            </a:fld>
            <a:endParaRPr lang="en-GB" dirty="0"/>
          </a:p>
        </p:txBody>
      </p:sp>
      <p:sp>
        <p:nvSpPr>
          <p:cNvPr id="4" name="Title 3">
            <a:extLst>
              <a:ext uri="{FF2B5EF4-FFF2-40B4-BE49-F238E27FC236}">
                <a16:creationId xmlns:a16="http://schemas.microsoft.com/office/drawing/2014/main" id="{8BEBDC28-6619-42EF-A7B7-95F7672E4A1D}"/>
              </a:ext>
            </a:extLst>
          </p:cNvPr>
          <p:cNvSpPr>
            <a:spLocks noGrp="1"/>
          </p:cNvSpPr>
          <p:nvPr>
            <p:ph type="title"/>
          </p:nvPr>
        </p:nvSpPr>
        <p:spPr/>
        <p:txBody>
          <a:bodyPr/>
          <a:lstStyle/>
          <a:p>
            <a:r>
              <a:rPr lang="en-US" dirty="0"/>
              <a:t>Benefits Summary</a:t>
            </a:r>
          </a:p>
        </p:txBody>
      </p:sp>
      <p:sp>
        <p:nvSpPr>
          <p:cNvPr id="9" name="Rectangle 8">
            <a:extLst>
              <a:ext uri="{FF2B5EF4-FFF2-40B4-BE49-F238E27FC236}">
                <a16:creationId xmlns:a16="http://schemas.microsoft.com/office/drawing/2014/main" id="{10672869-B631-45F7-8255-B30975D6AD5A}"/>
              </a:ext>
            </a:extLst>
          </p:cNvPr>
          <p:cNvSpPr/>
          <p:nvPr/>
        </p:nvSpPr>
        <p:spPr>
          <a:xfrm>
            <a:off x="23116265" y="5055409"/>
            <a:ext cx="1266148" cy="3605182"/>
          </a:xfrm>
          <a:prstGeom prst="rect">
            <a:avLst/>
          </a:prstGeom>
          <a:solidFill>
            <a:srgbClr val="2628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b="0" i="0" dirty="0">
              <a:solidFill>
                <a:schemeClr val="tx2"/>
              </a:solidFill>
              <a:latin typeface="Helvetica Now Text" panose="020B0504030202020204" pitchFamily="34" charset="77"/>
            </a:endParaRPr>
          </a:p>
        </p:txBody>
      </p:sp>
      <p:pic>
        <p:nvPicPr>
          <p:cNvPr id="10" name="Picture 9">
            <a:hlinkClick r:id="rId3" action="ppaction://hlinksldjump"/>
            <a:extLst>
              <a:ext uri="{FF2B5EF4-FFF2-40B4-BE49-F238E27FC236}">
                <a16:creationId xmlns:a16="http://schemas.microsoft.com/office/drawing/2014/main" id="{2535BE51-8278-4354-AA81-A74015FAC5B9}"/>
              </a:ext>
            </a:extLst>
          </p:cNvPr>
          <p:cNvPicPr>
            <a:picLocks noChangeAspect="1"/>
          </p:cNvPicPr>
          <p:nvPr/>
        </p:nvPicPr>
        <p:blipFill>
          <a:blip r:embed="rId4" cstate="email">
            <a:extLst>
              <a:ext uri="{28A0092B-C50C-407E-A947-70E740481C1C}">
                <a14:useLocalDpi xmlns:a14="http://schemas.microsoft.com/office/drawing/2010/main" val="0"/>
              </a:ext>
            </a:extLst>
          </a:blip>
          <a:srcRect/>
          <a:stretch/>
        </p:blipFill>
        <p:spPr>
          <a:xfrm>
            <a:off x="23355708" y="5300717"/>
            <a:ext cx="784898" cy="784898"/>
          </a:xfrm>
          <a:prstGeom prst="rect">
            <a:avLst/>
          </a:prstGeom>
        </p:spPr>
      </p:pic>
      <p:pic>
        <p:nvPicPr>
          <p:cNvPr id="11" name="Picture 10">
            <a:hlinkClick r:id="rId5" action="ppaction://hlinksldjump"/>
            <a:extLst>
              <a:ext uri="{FF2B5EF4-FFF2-40B4-BE49-F238E27FC236}">
                <a16:creationId xmlns:a16="http://schemas.microsoft.com/office/drawing/2014/main" id="{7A79F9B7-C840-45B3-83D9-BD90A27DF4C9}"/>
              </a:ext>
            </a:extLst>
          </p:cNvPr>
          <p:cNvPicPr>
            <a:picLocks noChangeAspect="1"/>
          </p:cNvPicPr>
          <p:nvPr/>
        </p:nvPicPr>
        <p:blipFill>
          <a:blip r:embed="rId6" cstate="email">
            <a:extLst>
              <a:ext uri="{28A0092B-C50C-407E-A947-70E740481C1C}">
                <a14:useLocalDpi xmlns:a14="http://schemas.microsoft.com/office/drawing/2010/main" val="0"/>
              </a:ext>
            </a:extLst>
          </a:blip>
          <a:srcRect/>
          <a:stretch/>
        </p:blipFill>
        <p:spPr>
          <a:xfrm>
            <a:off x="23325203" y="6382942"/>
            <a:ext cx="883885" cy="883885"/>
          </a:xfrm>
          <a:prstGeom prst="rect">
            <a:avLst/>
          </a:prstGeom>
        </p:spPr>
      </p:pic>
      <p:pic>
        <p:nvPicPr>
          <p:cNvPr id="12" name="Picture 11">
            <a:hlinkClick r:id="rId7" action="ppaction://hlinksldjump"/>
            <a:extLst>
              <a:ext uri="{FF2B5EF4-FFF2-40B4-BE49-F238E27FC236}">
                <a16:creationId xmlns:a16="http://schemas.microsoft.com/office/drawing/2014/main" id="{9917805D-8840-4515-8374-BE9C263BD3A7}"/>
              </a:ext>
            </a:extLst>
          </p:cNvPr>
          <p:cNvPicPr>
            <a:picLocks noChangeAspect="1"/>
          </p:cNvPicPr>
          <p:nvPr/>
        </p:nvPicPr>
        <p:blipFill>
          <a:blip r:embed="rId8" cstate="email">
            <a:extLst>
              <a:ext uri="{28A0092B-C50C-407E-A947-70E740481C1C}">
                <a14:useLocalDpi xmlns:a14="http://schemas.microsoft.com/office/drawing/2010/main" val="0"/>
              </a:ext>
            </a:extLst>
          </a:blip>
          <a:srcRect/>
          <a:stretch/>
        </p:blipFill>
        <p:spPr>
          <a:xfrm>
            <a:off x="23324875" y="7576123"/>
            <a:ext cx="884631" cy="884631"/>
          </a:xfrm>
          <a:prstGeom prst="rect">
            <a:avLst/>
          </a:prstGeom>
        </p:spPr>
      </p:pic>
      <p:cxnSp>
        <p:nvCxnSpPr>
          <p:cNvPr id="13" name="Straight Connector 12">
            <a:extLst>
              <a:ext uri="{FF2B5EF4-FFF2-40B4-BE49-F238E27FC236}">
                <a16:creationId xmlns:a16="http://schemas.microsoft.com/office/drawing/2014/main" id="{30234274-15F1-4A9C-A9A5-1258A75A046E}"/>
              </a:ext>
            </a:extLst>
          </p:cNvPr>
          <p:cNvCxnSpPr/>
          <p:nvPr/>
        </p:nvCxnSpPr>
        <p:spPr>
          <a:xfrm>
            <a:off x="23215276" y="6295965"/>
            <a:ext cx="1048357" cy="0"/>
          </a:xfrm>
          <a:prstGeom prst="line">
            <a:avLst/>
          </a:prstGeom>
          <a:ln w="25400">
            <a:solidFill>
              <a:srgbClr val="CDDBDE"/>
            </a:solidFill>
            <a:tailEnd type="none" w="lg" len="lg"/>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DD7572D6-A3A1-4F00-BD98-8927EEB20309}"/>
              </a:ext>
            </a:extLst>
          </p:cNvPr>
          <p:cNvCxnSpPr/>
          <p:nvPr/>
        </p:nvCxnSpPr>
        <p:spPr>
          <a:xfrm>
            <a:off x="23215276" y="7472455"/>
            <a:ext cx="1048357" cy="0"/>
          </a:xfrm>
          <a:prstGeom prst="line">
            <a:avLst/>
          </a:prstGeom>
          <a:ln w="25400">
            <a:solidFill>
              <a:srgbClr val="CDDBDE"/>
            </a:solidFill>
            <a:tailEnd type="none"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763606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878CE57-DE64-4429-866C-F3FD191B37B6}"/>
              </a:ext>
            </a:extLst>
          </p:cNvPr>
          <p:cNvSpPr>
            <a:spLocks noGrp="1"/>
          </p:cNvSpPr>
          <p:nvPr>
            <p:ph type="sldNum" sz="quarter" idx="12"/>
          </p:nvPr>
        </p:nvSpPr>
        <p:spPr/>
        <p:txBody>
          <a:bodyPr/>
          <a:lstStyle/>
          <a:p>
            <a:fld id="{91D568E7-61F5-D04E-995D-81EF41C01A2A}" type="slidenum">
              <a:rPr lang="en-GB" smtClean="0"/>
              <a:pPr/>
              <a:t>29</a:t>
            </a:fld>
            <a:endParaRPr lang="en-GB" dirty="0"/>
          </a:p>
        </p:txBody>
      </p:sp>
      <p:sp>
        <p:nvSpPr>
          <p:cNvPr id="4" name="Title 3">
            <a:extLst>
              <a:ext uri="{FF2B5EF4-FFF2-40B4-BE49-F238E27FC236}">
                <a16:creationId xmlns:a16="http://schemas.microsoft.com/office/drawing/2014/main" id="{92900DC7-04FB-47D1-A5BA-E349BEA89647}"/>
              </a:ext>
            </a:extLst>
          </p:cNvPr>
          <p:cNvSpPr>
            <a:spLocks noGrp="1"/>
          </p:cNvSpPr>
          <p:nvPr>
            <p:ph type="title"/>
          </p:nvPr>
        </p:nvSpPr>
        <p:spPr/>
        <p:txBody>
          <a:bodyPr/>
          <a:lstStyle/>
          <a:p>
            <a:r>
              <a:rPr lang="en-US" dirty="0"/>
              <a:t>Benefits Summary</a:t>
            </a:r>
          </a:p>
        </p:txBody>
      </p:sp>
      <p:graphicFrame>
        <p:nvGraphicFramePr>
          <p:cNvPr id="7" name="Table 3">
            <a:extLst>
              <a:ext uri="{FF2B5EF4-FFF2-40B4-BE49-F238E27FC236}">
                <a16:creationId xmlns:a16="http://schemas.microsoft.com/office/drawing/2014/main" id="{A02F0003-BBE5-48DC-96DA-D93F00AA0B3D}"/>
              </a:ext>
            </a:extLst>
          </p:cNvPr>
          <p:cNvGraphicFramePr>
            <a:graphicFrameLocks noGrp="1"/>
          </p:cNvGraphicFramePr>
          <p:nvPr>
            <p:extLst>
              <p:ext uri="{D42A27DB-BD31-4B8C-83A1-F6EECF244321}">
                <p14:modId xmlns:p14="http://schemas.microsoft.com/office/powerpoint/2010/main" val="2307430913"/>
              </p:ext>
            </p:extLst>
          </p:nvPr>
        </p:nvGraphicFramePr>
        <p:xfrm>
          <a:off x="2284412" y="3124200"/>
          <a:ext cx="20570825" cy="8877301"/>
        </p:xfrm>
        <a:graphic>
          <a:graphicData uri="http://schemas.openxmlformats.org/drawingml/2006/table">
            <a:tbl>
              <a:tblPr bandCol="1">
                <a:tableStyleId>{00A15C55-8517-42AA-B614-E9B94910E393}</a:tableStyleId>
              </a:tblPr>
              <a:tblGrid>
                <a:gridCol w="3068638">
                  <a:extLst>
                    <a:ext uri="{9D8B030D-6E8A-4147-A177-3AD203B41FA5}">
                      <a16:colId xmlns:a16="http://schemas.microsoft.com/office/drawing/2014/main" val="3887419771"/>
                    </a:ext>
                  </a:extLst>
                </a:gridCol>
                <a:gridCol w="17502187">
                  <a:extLst>
                    <a:ext uri="{9D8B030D-6E8A-4147-A177-3AD203B41FA5}">
                      <a16:colId xmlns:a16="http://schemas.microsoft.com/office/drawing/2014/main" val="1379869306"/>
                    </a:ext>
                  </a:extLst>
                </a:gridCol>
              </a:tblGrid>
              <a:tr h="3332726">
                <a:tc>
                  <a:txBody>
                    <a:bodyPr/>
                    <a:lstStyle/>
                    <a:p>
                      <a:pPr marL="0" lvl="1" indent="0" algn="l" defTabSz="1828709" rtl="0" eaLnBrk="1" latinLnBrk="0" hangingPunct="1">
                        <a:lnSpc>
                          <a:spcPct val="117000"/>
                        </a:lnSpc>
                        <a:spcBef>
                          <a:spcPts val="0"/>
                        </a:spcBef>
                        <a:spcAft>
                          <a:spcPts val="1000"/>
                        </a:spcAft>
                        <a:buFont typeface="Arial" panose="020B0604020202020204" pitchFamily="34" charset="0"/>
                        <a:buNone/>
                        <a:tabLst/>
                      </a:pPr>
                      <a:r>
                        <a:rPr lang="en-US" sz="2400" b="1" i="0" kern="1200" dirty="0">
                          <a:solidFill>
                            <a:schemeClr val="tx1"/>
                          </a:solidFill>
                          <a:latin typeface="Helvetica Now Text" panose="020B0504030202020204" pitchFamily="34" charset="77"/>
                          <a:ea typeface="+mn-ea"/>
                          <a:cs typeface="+mn-cs"/>
                        </a:rPr>
                        <a:t>Post- hospitalization</a:t>
                      </a:r>
                    </a:p>
                  </a:txBody>
                  <a:tcPr marL="243824" marR="243824" marT="121912" marB="121912" anchor="ctr"/>
                </a:tc>
                <a:tc>
                  <a:txBody>
                    <a:bodyPr/>
                    <a:lstStyle/>
                    <a:p>
                      <a:pPr marL="0" lvl="1" indent="0" algn="l" defTabSz="1828709" rtl="0" eaLnBrk="1" latinLnBrk="0" hangingPunct="1">
                        <a:lnSpc>
                          <a:spcPct val="117000"/>
                        </a:lnSpc>
                        <a:spcBef>
                          <a:spcPts val="0"/>
                        </a:spcBef>
                        <a:spcAft>
                          <a:spcPts val="1000"/>
                        </a:spcAft>
                        <a:buFont typeface="Arial" panose="020B0604020202020204" pitchFamily="34" charset="0"/>
                        <a:buNone/>
                        <a:tabLst/>
                      </a:pPr>
                      <a:r>
                        <a:rPr lang="en-US" sz="2400" b="0" i="0" kern="1200" dirty="0">
                          <a:solidFill>
                            <a:schemeClr val="tx1"/>
                          </a:solidFill>
                          <a:latin typeface="Helvetica Now Text" panose="020B0504030202020204" pitchFamily="34" charset="77"/>
                          <a:ea typeface="+mn-ea"/>
                          <a:cs typeface="+mn-cs"/>
                        </a:rPr>
                        <a:t>Post hospitalization expenses include all expenses or charges incurred by an individual after he or she is discharged from the hospital. For instance, the consulting physician may prescribe medicine along with certain tests to ascertain the progress or recovery of a patient. Expenses related to various therapies, namely, acupuncture and naturopathy are not included by insurance providers in the category of post hospitalization expenses. However, diagnostic charges, consulting fees and medicine costs are covered.</a:t>
                      </a:r>
                    </a:p>
                    <a:p>
                      <a:pPr marL="0" marR="0" lvl="1" indent="0" algn="l" defTabSz="1828709" rtl="0" eaLnBrk="1" fontAlgn="auto" latinLnBrk="0" hangingPunct="1">
                        <a:lnSpc>
                          <a:spcPct val="117000"/>
                        </a:lnSpc>
                        <a:spcBef>
                          <a:spcPts val="0"/>
                        </a:spcBef>
                        <a:spcAft>
                          <a:spcPts val="1000"/>
                        </a:spcAft>
                        <a:buClrTx/>
                        <a:buSzTx/>
                        <a:buFont typeface="Arial" panose="020B0604020202020204" pitchFamily="34" charset="0"/>
                        <a:buNone/>
                        <a:tabLst/>
                        <a:defRPr/>
                      </a:pPr>
                      <a:r>
                        <a:rPr lang="en-US" altLang="ko-KR" sz="2400" b="1" i="0" kern="1200" dirty="0">
                          <a:solidFill>
                            <a:srgbClr val="007585"/>
                          </a:solidFill>
                          <a:latin typeface="Helvetica Now Text" panose="020B0504030202020204" pitchFamily="34" charset="77"/>
                          <a:ea typeface="+mn-ea"/>
                          <a:cs typeface="+mn-cs"/>
                        </a:rPr>
                        <a:t>Your policy covers 60 days of post-hospitalization benefits.</a:t>
                      </a:r>
                    </a:p>
                  </a:txBody>
                  <a:tcPr marL="243824" marR="243824" marT="121912" marB="121912" anchor="ctr"/>
                </a:tc>
                <a:extLst>
                  <a:ext uri="{0D108BD9-81ED-4DB2-BD59-A6C34878D82A}">
                    <a16:rowId xmlns:a16="http://schemas.microsoft.com/office/drawing/2014/main" val="911543914"/>
                  </a:ext>
                </a:extLst>
              </a:tr>
              <a:tr h="2550889">
                <a:tc>
                  <a:txBody>
                    <a:bodyPr/>
                    <a:lstStyle/>
                    <a:p>
                      <a:pPr marL="0" lvl="1" indent="0" algn="l" defTabSz="1828709" rtl="0" eaLnBrk="1" latinLnBrk="0" hangingPunct="1">
                        <a:lnSpc>
                          <a:spcPct val="117000"/>
                        </a:lnSpc>
                        <a:spcBef>
                          <a:spcPts val="0"/>
                        </a:spcBef>
                        <a:spcAft>
                          <a:spcPts val="1000"/>
                        </a:spcAft>
                        <a:buFont typeface="Arial" panose="020B0604020202020204" pitchFamily="34" charset="0"/>
                        <a:buNone/>
                        <a:tabLst/>
                      </a:pPr>
                      <a:r>
                        <a:rPr lang="en-US" sz="2400" b="1" i="0" kern="1200" dirty="0">
                          <a:solidFill>
                            <a:schemeClr val="tx1"/>
                          </a:solidFill>
                          <a:latin typeface="Helvetica Now Text" panose="020B0504030202020204" pitchFamily="34" charset="77"/>
                          <a:ea typeface="+mn-ea"/>
                          <a:cs typeface="+mn-cs"/>
                        </a:rPr>
                        <a:t>Waiting period </a:t>
                      </a:r>
                    </a:p>
                  </a:txBody>
                  <a:tcPr marL="243824" marR="243824" marT="121912" marB="121912" anchor="ctr"/>
                </a:tc>
                <a:tc>
                  <a:txBody>
                    <a:bodyPr/>
                    <a:lstStyle/>
                    <a:p>
                      <a:pPr marL="0" marR="0" lvl="1" indent="0" algn="l" defTabSz="1828709" rtl="0" eaLnBrk="1" fontAlgn="auto" latinLnBrk="0" hangingPunct="1">
                        <a:lnSpc>
                          <a:spcPct val="117000"/>
                        </a:lnSpc>
                        <a:spcBef>
                          <a:spcPts val="0"/>
                        </a:spcBef>
                        <a:spcAft>
                          <a:spcPts val="1000"/>
                        </a:spcAft>
                        <a:buClrTx/>
                        <a:buSzTx/>
                        <a:buFont typeface="Arial" panose="020B0604020202020204" pitchFamily="34" charset="0"/>
                        <a:buNone/>
                        <a:tabLst/>
                        <a:defRPr/>
                      </a:pPr>
                      <a:r>
                        <a:rPr lang="en-US" sz="2400" b="0" i="0" kern="1200" dirty="0">
                          <a:solidFill>
                            <a:schemeClr val="tx1"/>
                          </a:solidFill>
                          <a:latin typeface="Helvetica Now Text" panose="020B0504030202020204" pitchFamily="34" charset="77"/>
                          <a:ea typeface="+mn-ea"/>
                          <a:cs typeface="+mn-cs"/>
                        </a:rPr>
                        <a:t>A waiting period is the amount of time an insured must wait before some or all their coverage comes into effect.</a:t>
                      </a:r>
                      <a:br>
                        <a:rPr lang="en-US" sz="2400" b="0" i="0" kern="1200" dirty="0">
                          <a:solidFill>
                            <a:schemeClr val="tx1"/>
                          </a:solidFill>
                          <a:latin typeface="Helvetica Now Text" panose="020B0504030202020204" pitchFamily="34" charset="77"/>
                          <a:ea typeface="+mn-ea"/>
                          <a:cs typeface="+mn-cs"/>
                        </a:rPr>
                      </a:br>
                      <a:r>
                        <a:rPr lang="en-US" sz="2400" b="0" i="0" kern="1200" dirty="0">
                          <a:solidFill>
                            <a:schemeClr val="tx1"/>
                          </a:solidFill>
                          <a:latin typeface="Helvetica Now Text" panose="020B0504030202020204" pitchFamily="34" charset="77"/>
                          <a:ea typeface="+mn-ea"/>
                          <a:cs typeface="+mn-cs"/>
                        </a:rPr>
                        <a:t>The insured may not receive benefits for claims filed during the waiting period. In a corporate group policy, waiting period of 30 days , 1 year and 9 months are waived off. However, in a retail policy most of the waiting period continue to exist.</a:t>
                      </a:r>
                    </a:p>
                    <a:p>
                      <a:pPr marL="0" marR="0" lvl="1" indent="0" algn="l" defTabSz="1828709" rtl="0" eaLnBrk="1" fontAlgn="auto" latinLnBrk="0" hangingPunct="1">
                        <a:lnSpc>
                          <a:spcPct val="117000"/>
                        </a:lnSpc>
                        <a:spcBef>
                          <a:spcPts val="0"/>
                        </a:spcBef>
                        <a:spcAft>
                          <a:spcPts val="1000"/>
                        </a:spcAft>
                        <a:buClrTx/>
                        <a:buSzTx/>
                        <a:buFont typeface="Arial" panose="020B0604020202020204" pitchFamily="34" charset="0"/>
                        <a:buNone/>
                        <a:tabLst/>
                        <a:defRPr/>
                      </a:pPr>
                      <a:r>
                        <a:rPr lang="en-US" altLang="ko-KR" sz="2400" b="1" i="0" kern="1200" dirty="0">
                          <a:solidFill>
                            <a:srgbClr val="007585"/>
                          </a:solidFill>
                          <a:latin typeface="Helvetica Now Text" panose="020B0504030202020204" pitchFamily="34" charset="77"/>
                          <a:ea typeface="+mn-ea"/>
                          <a:cs typeface="+mn-cs"/>
                        </a:rPr>
                        <a:t>Your policy has no waiting period.</a:t>
                      </a:r>
                    </a:p>
                  </a:txBody>
                  <a:tcPr marL="243824" marR="243824" marT="121912" marB="121912" anchor="ctr"/>
                </a:tc>
                <a:extLst>
                  <a:ext uri="{0D108BD9-81ED-4DB2-BD59-A6C34878D82A}">
                    <a16:rowId xmlns:a16="http://schemas.microsoft.com/office/drawing/2014/main" val="3015036066"/>
                  </a:ext>
                </a:extLst>
              </a:tr>
              <a:tr h="2993686">
                <a:tc>
                  <a:txBody>
                    <a:bodyPr/>
                    <a:lstStyle/>
                    <a:p>
                      <a:pPr marL="0" lvl="1" indent="0" algn="l" defTabSz="1828709" rtl="0" eaLnBrk="1" latinLnBrk="0" hangingPunct="1">
                        <a:lnSpc>
                          <a:spcPct val="117000"/>
                        </a:lnSpc>
                        <a:spcBef>
                          <a:spcPts val="0"/>
                        </a:spcBef>
                        <a:spcAft>
                          <a:spcPts val="1000"/>
                        </a:spcAft>
                        <a:buFont typeface="Arial" panose="020B0604020202020204" pitchFamily="34" charset="0"/>
                        <a:buNone/>
                        <a:tabLst/>
                      </a:pPr>
                      <a:r>
                        <a:rPr lang="en-US" sz="2400" b="1" i="0" kern="1200" dirty="0">
                          <a:solidFill>
                            <a:schemeClr val="tx1"/>
                          </a:solidFill>
                          <a:latin typeface="Helvetica Now Text" panose="020B0504030202020204" pitchFamily="34" charset="77"/>
                          <a:ea typeface="+mn-ea"/>
                          <a:cs typeface="+mn-cs"/>
                        </a:rPr>
                        <a:t>Maternity Benefits</a:t>
                      </a:r>
                    </a:p>
                  </a:txBody>
                  <a:tcPr marL="243824" marR="243824" marT="121912" marB="121912" anchor="ctr"/>
                </a:tc>
                <a:tc>
                  <a:txBody>
                    <a:bodyPr/>
                    <a:lstStyle/>
                    <a:p>
                      <a:pPr marL="0" lvl="1" indent="0" algn="l" defTabSz="1828709" rtl="0" eaLnBrk="1" latinLnBrk="0" hangingPunct="1">
                        <a:lnSpc>
                          <a:spcPct val="117000"/>
                        </a:lnSpc>
                        <a:spcBef>
                          <a:spcPts val="0"/>
                        </a:spcBef>
                        <a:spcAft>
                          <a:spcPts val="1000"/>
                        </a:spcAft>
                        <a:buFont typeface="Arial" panose="020B0604020202020204" pitchFamily="34" charset="0"/>
                        <a:buNone/>
                        <a:tabLst/>
                        <a:defRPr/>
                      </a:pPr>
                      <a:r>
                        <a:rPr lang="en-US" altLang="ko-KR" sz="2400" b="0" i="0" kern="1200" dirty="0">
                          <a:solidFill>
                            <a:schemeClr val="tx1"/>
                          </a:solidFill>
                          <a:latin typeface="Helvetica Now Text" panose="020B0504030202020204" pitchFamily="34" charset="77"/>
                          <a:ea typeface="+mn-ea"/>
                          <a:cs typeface="+mn-cs"/>
                        </a:rPr>
                        <a:t>Maternity benefit covers the cost related to the birth of the child. It includes the delivery charges for both normal and c-section. Maternity benefit can be availed for the birth of first two children. Maternity benefit will not be applicable in case two biological children already exist in the family.</a:t>
                      </a:r>
                    </a:p>
                    <a:p>
                      <a:pPr marL="254000" lvl="2" indent="-254000" algn="l" defTabSz="1828709" rtl="0" eaLnBrk="1" latinLnBrk="0" hangingPunct="1">
                        <a:lnSpc>
                          <a:spcPct val="117000"/>
                        </a:lnSpc>
                        <a:spcBef>
                          <a:spcPts val="0"/>
                        </a:spcBef>
                        <a:buClr>
                          <a:schemeClr val="tx1"/>
                        </a:buClr>
                        <a:buFont typeface="Helvetica Neue Condensed Bold" panose="02000503000000020004" pitchFamily="2" charset="0"/>
                        <a:buChar char="•"/>
                        <a:tabLst/>
                        <a:defRPr/>
                      </a:pPr>
                      <a:r>
                        <a:rPr lang="en-US" altLang="ko-KR" sz="2400" b="0" i="0" kern="1200" dirty="0">
                          <a:solidFill>
                            <a:schemeClr val="tx1"/>
                          </a:solidFill>
                          <a:latin typeface="Helvetica Now Text" panose="020B0504030202020204" pitchFamily="34" charset="77"/>
                          <a:ea typeface="+mn-ea"/>
                          <a:cs typeface="+mn-cs"/>
                        </a:rPr>
                        <a:t>Expenses incurred in connection with voluntary medical termination of pregnancy during the first 12 weeks from</a:t>
                      </a:r>
                      <a:br>
                        <a:rPr lang="en-US" altLang="ko-KR" sz="2400" b="0" i="0" kern="1200" dirty="0">
                          <a:solidFill>
                            <a:schemeClr val="tx1"/>
                          </a:solidFill>
                          <a:latin typeface="Helvetica Now Text" panose="020B0504030202020204" pitchFamily="34" charset="77"/>
                          <a:ea typeface="+mn-ea"/>
                          <a:cs typeface="+mn-cs"/>
                        </a:rPr>
                      </a:br>
                      <a:r>
                        <a:rPr lang="en-US" altLang="ko-KR" sz="2400" b="0" i="0" kern="1200" dirty="0">
                          <a:solidFill>
                            <a:schemeClr val="tx1"/>
                          </a:solidFill>
                          <a:latin typeface="Helvetica Now Text" panose="020B0504030202020204" pitchFamily="34" charset="77"/>
                          <a:ea typeface="+mn-ea"/>
                          <a:cs typeface="+mn-cs"/>
                        </a:rPr>
                        <a:t>the date of conception are not covered. </a:t>
                      </a:r>
                    </a:p>
                    <a:p>
                      <a:pPr marL="254000" lvl="2" indent="-254000" algn="l" defTabSz="1828709" rtl="0" eaLnBrk="1" latinLnBrk="0" hangingPunct="1">
                        <a:lnSpc>
                          <a:spcPct val="117000"/>
                        </a:lnSpc>
                        <a:spcBef>
                          <a:spcPts val="0"/>
                        </a:spcBef>
                        <a:buClr>
                          <a:schemeClr val="tx1"/>
                        </a:buClr>
                        <a:buFont typeface="Helvetica Neue Condensed Bold" panose="02000503000000020004" pitchFamily="2" charset="0"/>
                        <a:buChar char="•"/>
                        <a:tabLst/>
                        <a:defRPr/>
                      </a:pPr>
                      <a:r>
                        <a:rPr lang="en-US" altLang="ko-KR" sz="2400" b="0" i="0" kern="1200" dirty="0">
                          <a:solidFill>
                            <a:schemeClr val="tx1"/>
                          </a:solidFill>
                          <a:latin typeface="Helvetica Now Text" panose="020B0504030202020204" pitchFamily="34" charset="77"/>
                          <a:ea typeface="+mn-ea"/>
                          <a:cs typeface="+mn-cs"/>
                        </a:rPr>
                        <a:t>Infertility Treatment and sterilization are excluded from the policy.</a:t>
                      </a:r>
                    </a:p>
                  </a:txBody>
                  <a:tcPr marL="243824" marR="243824" marT="121912" marB="121912" anchor="ctr"/>
                </a:tc>
                <a:extLst>
                  <a:ext uri="{0D108BD9-81ED-4DB2-BD59-A6C34878D82A}">
                    <a16:rowId xmlns:a16="http://schemas.microsoft.com/office/drawing/2014/main" val="3733280843"/>
                  </a:ext>
                </a:extLst>
              </a:tr>
            </a:tbl>
          </a:graphicData>
        </a:graphic>
      </p:graphicFrame>
      <p:sp>
        <p:nvSpPr>
          <p:cNvPr id="9" name="Rectangle 8">
            <a:extLst>
              <a:ext uri="{FF2B5EF4-FFF2-40B4-BE49-F238E27FC236}">
                <a16:creationId xmlns:a16="http://schemas.microsoft.com/office/drawing/2014/main" id="{006A0A2C-1191-48EC-BAB1-FBCC5A43BB5C}"/>
              </a:ext>
            </a:extLst>
          </p:cNvPr>
          <p:cNvSpPr/>
          <p:nvPr/>
        </p:nvSpPr>
        <p:spPr>
          <a:xfrm>
            <a:off x="23116265" y="5055409"/>
            <a:ext cx="1266148" cy="3605182"/>
          </a:xfrm>
          <a:prstGeom prst="rect">
            <a:avLst/>
          </a:prstGeom>
          <a:solidFill>
            <a:srgbClr val="2628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b="0" i="0" dirty="0">
              <a:solidFill>
                <a:schemeClr val="tx2"/>
              </a:solidFill>
              <a:latin typeface="Helvetica Now Text" panose="020B0504030202020204" pitchFamily="34" charset="77"/>
            </a:endParaRPr>
          </a:p>
        </p:txBody>
      </p:sp>
      <p:pic>
        <p:nvPicPr>
          <p:cNvPr id="10" name="Picture 9">
            <a:hlinkClick r:id="rId3" action="ppaction://hlinksldjump"/>
            <a:extLst>
              <a:ext uri="{FF2B5EF4-FFF2-40B4-BE49-F238E27FC236}">
                <a16:creationId xmlns:a16="http://schemas.microsoft.com/office/drawing/2014/main" id="{03512889-8077-467A-AC8A-8E2427951ECE}"/>
              </a:ext>
            </a:extLst>
          </p:cNvPr>
          <p:cNvPicPr>
            <a:picLocks noChangeAspect="1"/>
          </p:cNvPicPr>
          <p:nvPr/>
        </p:nvPicPr>
        <p:blipFill>
          <a:blip r:embed="rId4" cstate="email">
            <a:extLst>
              <a:ext uri="{28A0092B-C50C-407E-A947-70E740481C1C}">
                <a14:useLocalDpi xmlns:a14="http://schemas.microsoft.com/office/drawing/2010/main" val="0"/>
              </a:ext>
            </a:extLst>
          </a:blip>
          <a:srcRect/>
          <a:stretch/>
        </p:blipFill>
        <p:spPr>
          <a:xfrm>
            <a:off x="23355708" y="5300717"/>
            <a:ext cx="784898" cy="784898"/>
          </a:xfrm>
          <a:prstGeom prst="rect">
            <a:avLst/>
          </a:prstGeom>
        </p:spPr>
      </p:pic>
      <p:pic>
        <p:nvPicPr>
          <p:cNvPr id="11" name="Picture 10">
            <a:hlinkClick r:id="rId5" action="ppaction://hlinksldjump"/>
            <a:extLst>
              <a:ext uri="{FF2B5EF4-FFF2-40B4-BE49-F238E27FC236}">
                <a16:creationId xmlns:a16="http://schemas.microsoft.com/office/drawing/2014/main" id="{DF0C4E6D-2749-452A-865A-35BCA3228A27}"/>
              </a:ext>
            </a:extLst>
          </p:cNvPr>
          <p:cNvPicPr>
            <a:picLocks noChangeAspect="1"/>
          </p:cNvPicPr>
          <p:nvPr/>
        </p:nvPicPr>
        <p:blipFill>
          <a:blip r:embed="rId6" cstate="email">
            <a:extLst>
              <a:ext uri="{28A0092B-C50C-407E-A947-70E740481C1C}">
                <a14:useLocalDpi xmlns:a14="http://schemas.microsoft.com/office/drawing/2010/main" val="0"/>
              </a:ext>
            </a:extLst>
          </a:blip>
          <a:srcRect/>
          <a:stretch/>
        </p:blipFill>
        <p:spPr>
          <a:xfrm>
            <a:off x="23325203" y="6382942"/>
            <a:ext cx="883885" cy="883885"/>
          </a:xfrm>
          <a:prstGeom prst="rect">
            <a:avLst/>
          </a:prstGeom>
        </p:spPr>
      </p:pic>
      <p:pic>
        <p:nvPicPr>
          <p:cNvPr id="12" name="Picture 11">
            <a:hlinkClick r:id="rId7" action="ppaction://hlinksldjump"/>
            <a:extLst>
              <a:ext uri="{FF2B5EF4-FFF2-40B4-BE49-F238E27FC236}">
                <a16:creationId xmlns:a16="http://schemas.microsoft.com/office/drawing/2014/main" id="{F2F9C787-0559-45B4-89D1-C943E3B46078}"/>
              </a:ext>
            </a:extLst>
          </p:cNvPr>
          <p:cNvPicPr>
            <a:picLocks noChangeAspect="1"/>
          </p:cNvPicPr>
          <p:nvPr/>
        </p:nvPicPr>
        <p:blipFill>
          <a:blip r:embed="rId8" cstate="email">
            <a:extLst>
              <a:ext uri="{28A0092B-C50C-407E-A947-70E740481C1C}">
                <a14:useLocalDpi xmlns:a14="http://schemas.microsoft.com/office/drawing/2010/main" val="0"/>
              </a:ext>
            </a:extLst>
          </a:blip>
          <a:srcRect/>
          <a:stretch/>
        </p:blipFill>
        <p:spPr>
          <a:xfrm>
            <a:off x="23324875" y="7576123"/>
            <a:ext cx="884631" cy="884631"/>
          </a:xfrm>
          <a:prstGeom prst="rect">
            <a:avLst/>
          </a:prstGeom>
        </p:spPr>
      </p:pic>
      <p:cxnSp>
        <p:nvCxnSpPr>
          <p:cNvPr id="13" name="Straight Connector 12">
            <a:extLst>
              <a:ext uri="{FF2B5EF4-FFF2-40B4-BE49-F238E27FC236}">
                <a16:creationId xmlns:a16="http://schemas.microsoft.com/office/drawing/2014/main" id="{B2153713-A166-48EB-9581-A08A37A3E3AA}"/>
              </a:ext>
            </a:extLst>
          </p:cNvPr>
          <p:cNvCxnSpPr/>
          <p:nvPr/>
        </p:nvCxnSpPr>
        <p:spPr>
          <a:xfrm>
            <a:off x="23215276" y="6295965"/>
            <a:ext cx="1048357" cy="0"/>
          </a:xfrm>
          <a:prstGeom prst="line">
            <a:avLst/>
          </a:prstGeom>
          <a:ln w="25400">
            <a:solidFill>
              <a:srgbClr val="CDDBDE"/>
            </a:solidFill>
            <a:tailEnd type="none" w="lg" len="lg"/>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743654D4-ED94-4801-8F68-97D22E4A6DBD}"/>
              </a:ext>
            </a:extLst>
          </p:cNvPr>
          <p:cNvCxnSpPr/>
          <p:nvPr/>
        </p:nvCxnSpPr>
        <p:spPr>
          <a:xfrm>
            <a:off x="23215276" y="7472455"/>
            <a:ext cx="1048357" cy="0"/>
          </a:xfrm>
          <a:prstGeom prst="line">
            <a:avLst/>
          </a:prstGeom>
          <a:ln w="25400">
            <a:solidFill>
              <a:srgbClr val="CDDBDE"/>
            </a:solidFill>
            <a:tailEnd type="none"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530255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Group 17">
            <a:extLst>
              <a:ext uri="{FF2B5EF4-FFF2-40B4-BE49-F238E27FC236}">
                <a16:creationId xmlns:a16="http://schemas.microsoft.com/office/drawing/2014/main" id="{43BEAFCC-380A-4DDD-9AE2-B04820961CD3}"/>
              </a:ext>
            </a:extLst>
          </p:cNvPr>
          <p:cNvGrpSpPr/>
          <p:nvPr/>
        </p:nvGrpSpPr>
        <p:grpSpPr>
          <a:xfrm>
            <a:off x="2284413" y="7867650"/>
            <a:ext cx="19812000" cy="305966"/>
            <a:chOff x="2284413" y="3124200"/>
            <a:chExt cx="18280591" cy="5049416"/>
          </a:xfrm>
        </p:grpSpPr>
        <p:sp>
          <p:nvSpPr>
            <p:cNvPr id="14" name="Rectangle 13">
              <a:extLst>
                <a:ext uri="{FF2B5EF4-FFF2-40B4-BE49-F238E27FC236}">
                  <a16:creationId xmlns:a16="http://schemas.microsoft.com/office/drawing/2014/main" id="{E51DFE4E-93C6-4228-8D88-58AA3C59B8B6}"/>
                </a:ext>
              </a:extLst>
            </p:cNvPr>
            <p:cNvSpPr/>
            <p:nvPr/>
          </p:nvSpPr>
          <p:spPr>
            <a:xfrm>
              <a:off x="2284413" y="3124200"/>
              <a:ext cx="4568825" cy="5049416"/>
            </a:xfrm>
            <a:prstGeom prst="rect">
              <a:avLst/>
            </a:prstGeom>
            <a:solidFill>
              <a:srgbClr val="EEF6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b="0" i="0" dirty="0">
                <a:solidFill>
                  <a:schemeClr val="tx2"/>
                </a:solidFill>
                <a:latin typeface="Helvetica Now Text" panose="020B0504030202020204" pitchFamily="34" charset="77"/>
              </a:endParaRPr>
            </a:p>
          </p:txBody>
        </p:sp>
        <p:sp>
          <p:nvSpPr>
            <p:cNvPr id="15" name="Rectangle 14">
              <a:extLst>
                <a:ext uri="{FF2B5EF4-FFF2-40B4-BE49-F238E27FC236}">
                  <a16:creationId xmlns:a16="http://schemas.microsoft.com/office/drawing/2014/main" id="{C45472C6-C55A-4089-AC8C-E8A3303CB05B}"/>
                </a:ext>
              </a:extLst>
            </p:cNvPr>
            <p:cNvSpPr/>
            <p:nvPr/>
          </p:nvSpPr>
          <p:spPr>
            <a:xfrm>
              <a:off x="6858000" y="3124200"/>
              <a:ext cx="4568825" cy="5049416"/>
            </a:xfrm>
            <a:prstGeom prst="rect">
              <a:avLst/>
            </a:prstGeom>
            <a:solidFill>
              <a:srgbClr val="E5EF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b="0" i="0" dirty="0">
                <a:solidFill>
                  <a:schemeClr val="tx2"/>
                </a:solidFill>
                <a:latin typeface="Helvetica Now Text" panose="020B0504030202020204" pitchFamily="34" charset="77"/>
              </a:endParaRPr>
            </a:p>
          </p:txBody>
        </p:sp>
        <p:sp>
          <p:nvSpPr>
            <p:cNvPr id="16" name="Rectangle 15">
              <a:extLst>
                <a:ext uri="{FF2B5EF4-FFF2-40B4-BE49-F238E27FC236}">
                  <a16:creationId xmlns:a16="http://schemas.microsoft.com/office/drawing/2014/main" id="{B13938D2-E519-4602-95A3-0D355585FAEB}"/>
                </a:ext>
              </a:extLst>
            </p:cNvPr>
            <p:cNvSpPr/>
            <p:nvPr/>
          </p:nvSpPr>
          <p:spPr>
            <a:xfrm>
              <a:off x="11422592" y="3124200"/>
              <a:ext cx="4568825" cy="5049416"/>
            </a:xfrm>
            <a:prstGeom prst="rect">
              <a:avLst/>
            </a:prstGeom>
            <a:solidFill>
              <a:srgbClr val="CDDB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b="0" i="0" dirty="0">
                <a:solidFill>
                  <a:schemeClr val="tx2"/>
                </a:solidFill>
                <a:latin typeface="Helvetica Now Text" panose="020B0504030202020204" pitchFamily="34" charset="77"/>
              </a:endParaRPr>
            </a:p>
          </p:txBody>
        </p:sp>
        <p:sp>
          <p:nvSpPr>
            <p:cNvPr id="17" name="Rectangle 16">
              <a:extLst>
                <a:ext uri="{FF2B5EF4-FFF2-40B4-BE49-F238E27FC236}">
                  <a16:creationId xmlns:a16="http://schemas.microsoft.com/office/drawing/2014/main" id="{BCF465D2-3CAE-4112-8A41-0E8409B50330}"/>
                </a:ext>
              </a:extLst>
            </p:cNvPr>
            <p:cNvSpPr/>
            <p:nvPr/>
          </p:nvSpPr>
          <p:spPr>
            <a:xfrm>
              <a:off x="15996179" y="3124200"/>
              <a:ext cx="4568825" cy="5049416"/>
            </a:xfrm>
            <a:prstGeom prst="rect">
              <a:avLst/>
            </a:prstGeom>
            <a:solidFill>
              <a:srgbClr val="ACC0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b="0" i="0" dirty="0">
                <a:solidFill>
                  <a:schemeClr val="tx2"/>
                </a:solidFill>
                <a:latin typeface="Helvetica Now Text" panose="020B0504030202020204" pitchFamily="34" charset="77"/>
              </a:endParaRPr>
            </a:p>
          </p:txBody>
        </p:sp>
      </p:grpSp>
      <p:sp>
        <p:nvSpPr>
          <p:cNvPr id="2" name="Slide Number Placeholder 1">
            <a:extLst>
              <a:ext uri="{FF2B5EF4-FFF2-40B4-BE49-F238E27FC236}">
                <a16:creationId xmlns:a16="http://schemas.microsoft.com/office/drawing/2014/main" id="{01A114B8-33D8-4D49-9343-0F5E0D5B56B6}"/>
              </a:ext>
            </a:extLst>
          </p:cNvPr>
          <p:cNvSpPr>
            <a:spLocks noGrp="1"/>
          </p:cNvSpPr>
          <p:nvPr>
            <p:ph type="sldNum" sz="quarter" idx="12"/>
          </p:nvPr>
        </p:nvSpPr>
        <p:spPr/>
        <p:txBody>
          <a:bodyPr/>
          <a:lstStyle/>
          <a:p>
            <a:fld id="{91D568E7-61F5-D04E-995D-81EF41C01A2A}" type="slidenum">
              <a:rPr lang="en-GB" smtClean="0"/>
              <a:t>3</a:t>
            </a:fld>
            <a:endParaRPr lang="en-GB" dirty="0"/>
          </a:p>
        </p:txBody>
      </p:sp>
      <p:sp>
        <p:nvSpPr>
          <p:cNvPr id="4" name="Title 3">
            <a:extLst>
              <a:ext uri="{FF2B5EF4-FFF2-40B4-BE49-F238E27FC236}">
                <a16:creationId xmlns:a16="http://schemas.microsoft.com/office/drawing/2014/main" id="{F2694996-59A3-465A-8522-506ED9E90268}"/>
              </a:ext>
            </a:extLst>
          </p:cNvPr>
          <p:cNvSpPr>
            <a:spLocks noGrp="1"/>
          </p:cNvSpPr>
          <p:nvPr>
            <p:ph type="title"/>
          </p:nvPr>
        </p:nvSpPr>
        <p:spPr>
          <a:xfrm>
            <a:off x="2246313" y="936384"/>
            <a:ext cx="21372512" cy="800219"/>
          </a:xfrm>
        </p:spPr>
        <p:txBody>
          <a:bodyPr/>
          <a:lstStyle/>
          <a:p>
            <a:r>
              <a:rPr lang="en-US" dirty="0"/>
              <a:t>This Benefits Manual Includes</a:t>
            </a:r>
          </a:p>
        </p:txBody>
      </p:sp>
      <p:sp>
        <p:nvSpPr>
          <p:cNvPr id="6" name="Text Placeholder 5">
            <a:extLst>
              <a:ext uri="{FF2B5EF4-FFF2-40B4-BE49-F238E27FC236}">
                <a16:creationId xmlns:a16="http://schemas.microsoft.com/office/drawing/2014/main" id="{DE7D711D-EE34-413D-BD7B-7D499F7F33C2}"/>
              </a:ext>
            </a:extLst>
          </p:cNvPr>
          <p:cNvSpPr>
            <a:spLocks noGrp="1"/>
          </p:cNvSpPr>
          <p:nvPr>
            <p:ph type="body" sz="quarter" idx="15"/>
          </p:nvPr>
        </p:nvSpPr>
        <p:spPr>
          <a:xfrm>
            <a:off x="2507493" y="6033280"/>
            <a:ext cx="4588338" cy="2308285"/>
          </a:xfrm>
        </p:spPr>
        <p:txBody>
          <a:bodyPr/>
          <a:lstStyle/>
          <a:p>
            <a:r>
              <a:rPr lang="en-IN" b="0" dirty="0"/>
              <a:t>The </a:t>
            </a:r>
            <a:r>
              <a:rPr lang="en-IN" dirty="0">
                <a:solidFill>
                  <a:srgbClr val="007585"/>
                </a:solidFill>
              </a:rPr>
              <a:t>current benefits </a:t>
            </a:r>
            <a:r>
              <a:rPr lang="en-IN" b="0" dirty="0"/>
              <a:t>in your Insurance plan</a:t>
            </a:r>
          </a:p>
          <a:p>
            <a:endParaRPr lang="en-US" b="0" dirty="0"/>
          </a:p>
        </p:txBody>
      </p:sp>
      <p:sp>
        <p:nvSpPr>
          <p:cNvPr id="7" name="Text Placeholder 6">
            <a:extLst>
              <a:ext uri="{FF2B5EF4-FFF2-40B4-BE49-F238E27FC236}">
                <a16:creationId xmlns:a16="http://schemas.microsoft.com/office/drawing/2014/main" id="{DB5BD0FC-178C-4631-B93A-A45D869F03D4}"/>
              </a:ext>
            </a:extLst>
          </p:cNvPr>
          <p:cNvSpPr>
            <a:spLocks noGrp="1"/>
          </p:cNvSpPr>
          <p:nvPr>
            <p:ph type="body" sz="quarter" idx="16"/>
          </p:nvPr>
        </p:nvSpPr>
        <p:spPr>
          <a:xfrm>
            <a:off x="7514734" y="6033280"/>
            <a:ext cx="4588338" cy="2308285"/>
          </a:xfrm>
        </p:spPr>
        <p:txBody>
          <a:bodyPr/>
          <a:lstStyle/>
          <a:p>
            <a:r>
              <a:rPr lang="en-US" b="0" dirty="0"/>
              <a:t>Key</a:t>
            </a:r>
            <a:r>
              <a:rPr lang="en-US" b="0" dirty="0">
                <a:solidFill>
                  <a:srgbClr val="5D6D78"/>
                </a:solidFill>
              </a:rPr>
              <a:t> </a:t>
            </a:r>
            <a:r>
              <a:rPr lang="en-US" dirty="0">
                <a:solidFill>
                  <a:srgbClr val="007585"/>
                </a:solidFill>
              </a:rPr>
              <a:t>exclusions</a:t>
            </a:r>
          </a:p>
          <a:p>
            <a:endParaRPr lang="en-US" b="0" dirty="0"/>
          </a:p>
        </p:txBody>
      </p:sp>
      <p:sp>
        <p:nvSpPr>
          <p:cNvPr id="8" name="Text Placeholder 7">
            <a:extLst>
              <a:ext uri="{FF2B5EF4-FFF2-40B4-BE49-F238E27FC236}">
                <a16:creationId xmlns:a16="http://schemas.microsoft.com/office/drawing/2014/main" id="{044600A2-4BF1-42DC-B29B-1EB7FC6E8C7D}"/>
              </a:ext>
            </a:extLst>
          </p:cNvPr>
          <p:cNvSpPr>
            <a:spLocks noGrp="1"/>
          </p:cNvSpPr>
          <p:nvPr>
            <p:ph type="body" sz="quarter" idx="17"/>
          </p:nvPr>
        </p:nvSpPr>
        <p:spPr>
          <a:xfrm>
            <a:off x="12432212" y="6033280"/>
            <a:ext cx="4588338" cy="2308285"/>
          </a:xfrm>
        </p:spPr>
        <p:txBody>
          <a:bodyPr/>
          <a:lstStyle/>
          <a:p>
            <a:r>
              <a:rPr lang="en-IN" b="0" dirty="0"/>
              <a:t>The limits of each</a:t>
            </a:r>
            <a:br>
              <a:rPr lang="en-IN" b="0" dirty="0"/>
            </a:br>
            <a:r>
              <a:rPr lang="en-IN" dirty="0">
                <a:solidFill>
                  <a:srgbClr val="007585"/>
                </a:solidFill>
              </a:rPr>
              <a:t>benefit covered</a:t>
            </a:r>
          </a:p>
          <a:p>
            <a:endParaRPr lang="en-US" b="0" dirty="0"/>
          </a:p>
        </p:txBody>
      </p:sp>
      <p:sp>
        <p:nvSpPr>
          <p:cNvPr id="9" name="Text Placeholder 8">
            <a:extLst>
              <a:ext uri="{FF2B5EF4-FFF2-40B4-BE49-F238E27FC236}">
                <a16:creationId xmlns:a16="http://schemas.microsoft.com/office/drawing/2014/main" id="{45D782BA-13C8-49DD-9D58-C8B46800DEB3}"/>
              </a:ext>
            </a:extLst>
          </p:cNvPr>
          <p:cNvSpPr>
            <a:spLocks noGrp="1"/>
          </p:cNvSpPr>
          <p:nvPr>
            <p:ph type="body" sz="quarter" idx="18"/>
          </p:nvPr>
        </p:nvSpPr>
        <p:spPr>
          <a:xfrm>
            <a:off x="17343209" y="6033280"/>
            <a:ext cx="4588338" cy="2308285"/>
          </a:xfrm>
        </p:spPr>
        <p:txBody>
          <a:bodyPr/>
          <a:lstStyle/>
          <a:p>
            <a:r>
              <a:rPr lang="en-US" b="0" dirty="0"/>
              <a:t>How to </a:t>
            </a:r>
            <a:r>
              <a:rPr lang="en-US" dirty="0">
                <a:solidFill>
                  <a:srgbClr val="007585"/>
                </a:solidFill>
              </a:rPr>
              <a:t>claim?</a:t>
            </a:r>
          </a:p>
          <a:p>
            <a:endParaRPr lang="en-US" b="0" dirty="0"/>
          </a:p>
        </p:txBody>
      </p:sp>
      <p:sp>
        <p:nvSpPr>
          <p:cNvPr id="10" name="Text Placeholder 5">
            <a:extLst>
              <a:ext uri="{FF2B5EF4-FFF2-40B4-BE49-F238E27FC236}">
                <a16:creationId xmlns:a16="http://schemas.microsoft.com/office/drawing/2014/main" id="{7BD2F7AA-1D36-4E0B-B5D4-3FF234BB5F79}"/>
              </a:ext>
            </a:extLst>
          </p:cNvPr>
          <p:cNvSpPr txBox="1">
            <a:spLocks/>
          </p:cNvSpPr>
          <p:nvPr/>
        </p:nvSpPr>
        <p:spPr>
          <a:xfrm>
            <a:off x="2507493" y="4710398"/>
            <a:ext cx="4588338" cy="1317171"/>
          </a:xfrm>
          <a:prstGeom prst="rect">
            <a:avLst/>
          </a:prstGeom>
        </p:spPr>
        <p:txBody>
          <a:bodyPr vert="horz" lIns="0" tIns="0" rIns="0" bIns="0" rtlCol="0">
            <a:noAutofit/>
          </a:bodyPr>
          <a:lstStyle>
            <a:lvl1pPr marL="0" indent="0" algn="l" defTabSz="1828709" rtl="0" eaLnBrk="1" latinLnBrk="0" hangingPunct="1">
              <a:lnSpc>
                <a:spcPct val="100000"/>
              </a:lnSpc>
              <a:spcBef>
                <a:spcPts val="0"/>
              </a:spcBef>
              <a:spcAft>
                <a:spcPts val="1400"/>
              </a:spcAft>
              <a:buFont typeface="Arial" panose="020B0604020202020204" pitchFamily="34" charset="0"/>
              <a:buNone/>
              <a:tabLst/>
              <a:defRPr sz="3000" b="1" i="0" kern="1200">
                <a:solidFill>
                  <a:schemeClr val="tx1"/>
                </a:solidFill>
                <a:latin typeface="Helvetica Now Text" panose="020B0504030202020204" pitchFamily="34" charset="77"/>
                <a:ea typeface="+mn-ea"/>
                <a:cs typeface="+mn-cs"/>
              </a:defRPr>
            </a:lvl1pPr>
            <a:lvl2pPr marL="0" indent="0" algn="l" defTabSz="1828709" rtl="0" eaLnBrk="1" latinLnBrk="0" hangingPunct="1">
              <a:lnSpc>
                <a:spcPct val="117000"/>
              </a:lnSpc>
              <a:spcBef>
                <a:spcPts val="0"/>
              </a:spcBef>
              <a:spcAft>
                <a:spcPts val="2600"/>
              </a:spcAft>
              <a:buFont typeface="Arial" panose="020B0604020202020204" pitchFamily="34" charset="0"/>
              <a:buNone/>
              <a:tabLst/>
              <a:defRPr sz="2400" b="0" i="0" kern="1200">
                <a:solidFill>
                  <a:schemeClr val="tx1"/>
                </a:solidFill>
                <a:latin typeface="Helvetica Now Text" panose="020B0504030202020204" pitchFamily="34" charset="77"/>
                <a:ea typeface="+mn-ea"/>
                <a:cs typeface="+mn-cs"/>
              </a:defRPr>
            </a:lvl2pPr>
            <a:lvl3pPr marL="254000" indent="-254000" algn="l" defTabSz="1828709" rtl="0" eaLnBrk="1" latinLnBrk="0" hangingPunct="1">
              <a:lnSpc>
                <a:spcPct val="117000"/>
              </a:lnSpc>
              <a:spcBef>
                <a:spcPts val="0"/>
              </a:spcBef>
              <a:spcAft>
                <a:spcPts val="2600"/>
              </a:spcAft>
              <a:buClr>
                <a:schemeClr val="tx1"/>
              </a:buClr>
              <a:buFont typeface="Helvetica Neue Condensed Bold" panose="02000503000000020004" pitchFamily="2" charset="0"/>
              <a:buChar char="•"/>
              <a:tabLst/>
              <a:defRPr sz="2400" b="0" i="0" kern="1200">
                <a:solidFill>
                  <a:schemeClr val="tx1"/>
                </a:solidFill>
                <a:latin typeface="Helvetica Now Text" panose="020B0504030202020204" pitchFamily="34" charset="77"/>
                <a:ea typeface="+mn-ea"/>
                <a:cs typeface="+mn-cs"/>
              </a:defRPr>
            </a:lvl3pPr>
            <a:lvl4pPr marL="521208" indent="-254000" algn="l" defTabSz="1828709" rtl="0" eaLnBrk="1" latinLnBrk="0" hangingPunct="1">
              <a:lnSpc>
                <a:spcPct val="117000"/>
              </a:lnSpc>
              <a:spcBef>
                <a:spcPts val="0"/>
              </a:spcBef>
              <a:spcAft>
                <a:spcPts val="2600"/>
              </a:spcAft>
              <a:buClr>
                <a:schemeClr val="tx1"/>
              </a:buClr>
              <a:buSzPct val="80000"/>
              <a:buFont typeface="System Font Regular"/>
              <a:buChar char="○"/>
              <a:tabLst/>
              <a:defRPr sz="2400" b="0" i="0" kern="1200">
                <a:solidFill>
                  <a:schemeClr val="tx1"/>
                </a:solidFill>
                <a:latin typeface="Helvetica Now Text" panose="020B0504030202020204" pitchFamily="34" charset="77"/>
                <a:ea typeface="+mn-ea"/>
                <a:cs typeface="+mn-cs"/>
              </a:defRPr>
            </a:lvl4pPr>
            <a:lvl5pPr marL="914400" indent="-381000" algn="l" defTabSz="1828709" rtl="0" eaLnBrk="1" latinLnBrk="0" hangingPunct="1">
              <a:lnSpc>
                <a:spcPct val="117000"/>
              </a:lnSpc>
              <a:spcBef>
                <a:spcPts val="0"/>
              </a:spcBef>
              <a:spcAft>
                <a:spcPts val="2600"/>
              </a:spcAft>
              <a:buClr>
                <a:schemeClr val="tx1"/>
              </a:buClr>
              <a:buFont typeface="System Font Regular"/>
              <a:buChar char="—"/>
              <a:tabLst/>
              <a:defRPr sz="2400" b="0" i="0" kern="1200">
                <a:solidFill>
                  <a:schemeClr val="tx1"/>
                </a:solidFill>
                <a:latin typeface="Helvetica Now Text" panose="020B0504030202020204" pitchFamily="34" charset="77"/>
                <a:ea typeface="+mn-ea"/>
                <a:cs typeface="+mn-cs"/>
              </a:defRPr>
            </a:lvl5pPr>
            <a:lvl6pPr marL="1199515" indent="-241200" algn="l" defTabSz="1828709" rtl="0" eaLnBrk="1" latinLnBrk="0" hangingPunct="1">
              <a:lnSpc>
                <a:spcPct val="117000"/>
              </a:lnSpc>
              <a:spcBef>
                <a:spcPts val="0"/>
              </a:spcBef>
              <a:spcAft>
                <a:spcPts val="2600"/>
              </a:spcAft>
              <a:buClr>
                <a:schemeClr val="tx1"/>
              </a:buClr>
              <a:buFont typeface="System Font Regular"/>
              <a:buChar char="–"/>
              <a:tabLst/>
              <a:defRPr sz="2400" b="0" i="0" kern="1200">
                <a:solidFill>
                  <a:schemeClr val="tx2"/>
                </a:solidFill>
                <a:latin typeface="Helvetica Now Text" panose="020B0504030202020204" pitchFamily="34" charset="77"/>
                <a:ea typeface="+mn-ea"/>
                <a:cs typeface="+mn-cs"/>
              </a:defRPr>
            </a:lvl6pPr>
            <a:lvl7pPr marL="457200" indent="-457200" algn="l" defTabSz="1828709" rtl="0" eaLnBrk="1" latinLnBrk="0" hangingPunct="1">
              <a:lnSpc>
                <a:spcPct val="117000"/>
              </a:lnSpc>
              <a:spcBef>
                <a:spcPts val="0"/>
              </a:spcBef>
              <a:buFont typeface="+mj-lt"/>
              <a:buAutoNum type="arabicPeriod"/>
              <a:tabLst/>
              <a:defRPr sz="2400" b="0" i="0" kern="1200">
                <a:solidFill>
                  <a:schemeClr val="tx1"/>
                </a:solidFill>
                <a:latin typeface="Helvetica Now Text" panose="020B0504030202020204" pitchFamily="34" charset="77"/>
                <a:ea typeface="+mn-ea"/>
                <a:cs typeface="+mn-cs"/>
              </a:defRPr>
            </a:lvl7pPr>
            <a:lvl8pPr marL="731520" indent="-457200" algn="l" defTabSz="1828709" rtl="0" eaLnBrk="1" latinLnBrk="0" hangingPunct="1">
              <a:lnSpc>
                <a:spcPct val="117000"/>
              </a:lnSpc>
              <a:spcBef>
                <a:spcPts val="0"/>
              </a:spcBef>
              <a:buFont typeface="+mj-lt"/>
              <a:buAutoNum type="arabicPeriod"/>
              <a:tabLst/>
              <a:defRPr sz="2400" b="0" i="0" kern="1200">
                <a:solidFill>
                  <a:schemeClr val="tx1"/>
                </a:solidFill>
                <a:latin typeface="Helvetica Now Text" panose="020B0504030202020204" pitchFamily="34" charset="77"/>
                <a:ea typeface="+mn-ea"/>
                <a:cs typeface="+mn-cs"/>
              </a:defRPr>
            </a:lvl8pPr>
            <a:lvl9pPr marL="1005840" indent="-457200" algn="l" defTabSz="1828709" rtl="0" eaLnBrk="1" latinLnBrk="0" hangingPunct="1">
              <a:lnSpc>
                <a:spcPct val="117000"/>
              </a:lnSpc>
              <a:spcBef>
                <a:spcPts val="0"/>
              </a:spcBef>
              <a:buFont typeface="+mj-lt"/>
              <a:buAutoNum type="arabicPeriod"/>
              <a:tabLst/>
              <a:defRPr sz="2400" b="0" i="0" kern="1200">
                <a:solidFill>
                  <a:schemeClr val="tx1"/>
                </a:solidFill>
                <a:latin typeface="Helvetica Now Text" panose="020B0504030202020204" pitchFamily="34" charset="77"/>
                <a:ea typeface="+mn-ea"/>
                <a:cs typeface="+mn-cs"/>
              </a:defRPr>
            </a:lvl9pPr>
          </a:lstStyle>
          <a:p>
            <a:r>
              <a:rPr lang="en-US" sz="6600" dirty="0">
                <a:solidFill>
                  <a:srgbClr val="5D6D78"/>
                </a:solidFill>
              </a:rPr>
              <a:t>01</a:t>
            </a:r>
          </a:p>
        </p:txBody>
      </p:sp>
      <p:sp>
        <p:nvSpPr>
          <p:cNvPr id="11" name="Text Placeholder 6">
            <a:extLst>
              <a:ext uri="{FF2B5EF4-FFF2-40B4-BE49-F238E27FC236}">
                <a16:creationId xmlns:a16="http://schemas.microsoft.com/office/drawing/2014/main" id="{ADA58550-514D-46A2-A085-67391B5EECF8}"/>
              </a:ext>
            </a:extLst>
          </p:cNvPr>
          <p:cNvSpPr txBox="1">
            <a:spLocks/>
          </p:cNvSpPr>
          <p:nvPr/>
        </p:nvSpPr>
        <p:spPr>
          <a:xfrm>
            <a:off x="7514734" y="4710398"/>
            <a:ext cx="4588338" cy="1317171"/>
          </a:xfrm>
          <a:prstGeom prst="rect">
            <a:avLst/>
          </a:prstGeom>
        </p:spPr>
        <p:txBody>
          <a:bodyPr vert="horz" lIns="0" tIns="0" rIns="0" bIns="0" rtlCol="0">
            <a:noAutofit/>
          </a:bodyPr>
          <a:lstStyle>
            <a:lvl1pPr marL="0" indent="0" algn="l" defTabSz="1828709" rtl="0" eaLnBrk="1" latinLnBrk="0" hangingPunct="1">
              <a:lnSpc>
                <a:spcPct val="100000"/>
              </a:lnSpc>
              <a:spcBef>
                <a:spcPts val="0"/>
              </a:spcBef>
              <a:spcAft>
                <a:spcPts val="1400"/>
              </a:spcAft>
              <a:buFont typeface="Arial" panose="020B0604020202020204" pitchFamily="34" charset="0"/>
              <a:buNone/>
              <a:tabLst/>
              <a:defRPr sz="3000" b="1" i="0" kern="1200">
                <a:solidFill>
                  <a:schemeClr val="tx1"/>
                </a:solidFill>
                <a:latin typeface="Helvetica Now Text" panose="020B0504030202020204" pitchFamily="34" charset="77"/>
                <a:ea typeface="+mn-ea"/>
                <a:cs typeface="+mn-cs"/>
              </a:defRPr>
            </a:lvl1pPr>
            <a:lvl2pPr marL="0" indent="0" algn="l" defTabSz="1828709" rtl="0" eaLnBrk="1" latinLnBrk="0" hangingPunct="1">
              <a:lnSpc>
                <a:spcPct val="117000"/>
              </a:lnSpc>
              <a:spcBef>
                <a:spcPts val="0"/>
              </a:spcBef>
              <a:spcAft>
                <a:spcPts val="2600"/>
              </a:spcAft>
              <a:buFont typeface="Arial" panose="020B0604020202020204" pitchFamily="34" charset="0"/>
              <a:buNone/>
              <a:tabLst/>
              <a:defRPr sz="2400" b="0" i="0" kern="1200">
                <a:solidFill>
                  <a:schemeClr val="tx1"/>
                </a:solidFill>
                <a:latin typeface="Helvetica Now Text" panose="020B0504030202020204" pitchFamily="34" charset="77"/>
                <a:ea typeface="+mn-ea"/>
                <a:cs typeface="+mn-cs"/>
              </a:defRPr>
            </a:lvl2pPr>
            <a:lvl3pPr marL="254000" indent="-254000" algn="l" defTabSz="1828709" rtl="0" eaLnBrk="1" latinLnBrk="0" hangingPunct="1">
              <a:lnSpc>
                <a:spcPct val="117000"/>
              </a:lnSpc>
              <a:spcBef>
                <a:spcPts val="0"/>
              </a:spcBef>
              <a:spcAft>
                <a:spcPts val="2600"/>
              </a:spcAft>
              <a:buClr>
                <a:schemeClr val="tx1"/>
              </a:buClr>
              <a:buFont typeface="Helvetica Neue Condensed Bold" panose="02000503000000020004" pitchFamily="2" charset="0"/>
              <a:buChar char="•"/>
              <a:tabLst/>
              <a:defRPr sz="2400" b="0" i="0" kern="1200">
                <a:solidFill>
                  <a:schemeClr val="tx1"/>
                </a:solidFill>
                <a:latin typeface="Helvetica Now Text" panose="020B0504030202020204" pitchFamily="34" charset="77"/>
                <a:ea typeface="+mn-ea"/>
                <a:cs typeface="+mn-cs"/>
              </a:defRPr>
            </a:lvl3pPr>
            <a:lvl4pPr marL="521208" indent="-254000" algn="l" defTabSz="1828709" rtl="0" eaLnBrk="1" latinLnBrk="0" hangingPunct="1">
              <a:lnSpc>
                <a:spcPct val="117000"/>
              </a:lnSpc>
              <a:spcBef>
                <a:spcPts val="0"/>
              </a:spcBef>
              <a:spcAft>
                <a:spcPts val="2600"/>
              </a:spcAft>
              <a:buClr>
                <a:schemeClr val="tx1"/>
              </a:buClr>
              <a:buSzPct val="80000"/>
              <a:buFont typeface="System Font Regular"/>
              <a:buChar char="○"/>
              <a:tabLst/>
              <a:defRPr sz="2400" b="0" i="0" kern="1200">
                <a:solidFill>
                  <a:schemeClr val="tx1"/>
                </a:solidFill>
                <a:latin typeface="Helvetica Now Text" panose="020B0504030202020204" pitchFamily="34" charset="77"/>
                <a:ea typeface="+mn-ea"/>
                <a:cs typeface="+mn-cs"/>
              </a:defRPr>
            </a:lvl4pPr>
            <a:lvl5pPr marL="914400" indent="-381000" algn="l" defTabSz="1828709" rtl="0" eaLnBrk="1" latinLnBrk="0" hangingPunct="1">
              <a:lnSpc>
                <a:spcPct val="117000"/>
              </a:lnSpc>
              <a:spcBef>
                <a:spcPts val="0"/>
              </a:spcBef>
              <a:spcAft>
                <a:spcPts val="2600"/>
              </a:spcAft>
              <a:buClr>
                <a:schemeClr val="tx1"/>
              </a:buClr>
              <a:buFont typeface="System Font Regular"/>
              <a:buChar char="—"/>
              <a:tabLst/>
              <a:defRPr sz="2400" b="0" i="0" kern="1200">
                <a:solidFill>
                  <a:schemeClr val="tx1"/>
                </a:solidFill>
                <a:latin typeface="Helvetica Now Text" panose="020B0504030202020204" pitchFamily="34" charset="77"/>
                <a:ea typeface="+mn-ea"/>
                <a:cs typeface="+mn-cs"/>
              </a:defRPr>
            </a:lvl5pPr>
            <a:lvl6pPr marL="1199515" indent="-241200" algn="l" defTabSz="1828709" rtl="0" eaLnBrk="1" latinLnBrk="0" hangingPunct="1">
              <a:lnSpc>
                <a:spcPct val="117000"/>
              </a:lnSpc>
              <a:spcBef>
                <a:spcPts val="0"/>
              </a:spcBef>
              <a:spcAft>
                <a:spcPts val="2600"/>
              </a:spcAft>
              <a:buClr>
                <a:schemeClr val="tx1"/>
              </a:buClr>
              <a:buFont typeface="System Font Regular"/>
              <a:buChar char="–"/>
              <a:tabLst/>
              <a:defRPr sz="2400" b="0" i="0" kern="1200">
                <a:solidFill>
                  <a:schemeClr val="tx2"/>
                </a:solidFill>
                <a:latin typeface="Helvetica Now Text" panose="020B0504030202020204" pitchFamily="34" charset="77"/>
                <a:ea typeface="+mn-ea"/>
                <a:cs typeface="+mn-cs"/>
              </a:defRPr>
            </a:lvl6pPr>
            <a:lvl7pPr marL="457200" indent="-457200" algn="l" defTabSz="1828709" rtl="0" eaLnBrk="1" latinLnBrk="0" hangingPunct="1">
              <a:lnSpc>
                <a:spcPct val="117000"/>
              </a:lnSpc>
              <a:spcBef>
                <a:spcPts val="0"/>
              </a:spcBef>
              <a:buFont typeface="+mj-lt"/>
              <a:buAutoNum type="arabicPeriod"/>
              <a:tabLst/>
              <a:defRPr sz="2400" b="0" i="0" kern="1200">
                <a:solidFill>
                  <a:schemeClr val="tx1"/>
                </a:solidFill>
                <a:latin typeface="Helvetica Now Text" panose="020B0504030202020204" pitchFamily="34" charset="77"/>
                <a:ea typeface="+mn-ea"/>
                <a:cs typeface="+mn-cs"/>
              </a:defRPr>
            </a:lvl7pPr>
            <a:lvl8pPr marL="731520" indent="-457200" algn="l" defTabSz="1828709" rtl="0" eaLnBrk="1" latinLnBrk="0" hangingPunct="1">
              <a:lnSpc>
                <a:spcPct val="117000"/>
              </a:lnSpc>
              <a:spcBef>
                <a:spcPts val="0"/>
              </a:spcBef>
              <a:buFont typeface="+mj-lt"/>
              <a:buAutoNum type="arabicPeriod"/>
              <a:tabLst/>
              <a:defRPr sz="2400" b="0" i="0" kern="1200">
                <a:solidFill>
                  <a:schemeClr val="tx1"/>
                </a:solidFill>
                <a:latin typeface="Helvetica Now Text" panose="020B0504030202020204" pitchFamily="34" charset="77"/>
                <a:ea typeface="+mn-ea"/>
                <a:cs typeface="+mn-cs"/>
              </a:defRPr>
            </a:lvl8pPr>
            <a:lvl9pPr marL="1005840" indent="-457200" algn="l" defTabSz="1828709" rtl="0" eaLnBrk="1" latinLnBrk="0" hangingPunct="1">
              <a:lnSpc>
                <a:spcPct val="117000"/>
              </a:lnSpc>
              <a:spcBef>
                <a:spcPts val="0"/>
              </a:spcBef>
              <a:buFont typeface="+mj-lt"/>
              <a:buAutoNum type="arabicPeriod"/>
              <a:tabLst/>
              <a:defRPr sz="2400" b="0" i="0" kern="1200">
                <a:solidFill>
                  <a:schemeClr val="tx1"/>
                </a:solidFill>
                <a:latin typeface="Helvetica Now Text" panose="020B0504030202020204" pitchFamily="34" charset="77"/>
                <a:ea typeface="+mn-ea"/>
                <a:cs typeface="+mn-cs"/>
              </a:defRPr>
            </a:lvl9pPr>
          </a:lstStyle>
          <a:p>
            <a:r>
              <a:rPr lang="en-US" sz="6600" dirty="0">
                <a:solidFill>
                  <a:srgbClr val="5D6D78"/>
                </a:solidFill>
              </a:rPr>
              <a:t>02</a:t>
            </a:r>
          </a:p>
        </p:txBody>
      </p:sp>
      <p:sp>
        <p:nvSpPr>
          <p:cNvPr id="12" name="Text Placeholder 7">
            <a:extLst>
              <a:ext uri="{FF2B5EF4-FFF2-40B4-BE49-F238E27FC236}">
                <a16:creationId xmlns:a16="http://schemas.microsoft.com/office/drawing/2014/main" id="{F5CC65E5-8CB7-4B58-8C30-BC2C2004C957}"/>
              </a:ext>
            </a:extLst>
          </p:cNvPr>
          <p:cNvSpPr txBox="1">
            <a:spLocks/>
          </p:cNvSpPr>
          <p:nvPr/>
        </p:nvSpPr>
        <p:spPr>
          <a:xfrm>
            <a:off x="12432212" y="4710398"/>
            <a:ext cx="4588338" cy="1317171"/>
          </a:xfrm>
          <a:prstGeom prst="rect">
            <a:avLst/>
          </a:prstGeom>
        </p:spPr>
        <p:txBody>
          <a:bodyPr vert="horz" lIns="0" tIns="0" rIns="0" bIns="0" rtlCol="0">
            <a:noAutofit/>
          </a:bodyPr>
          <a:lstStyle>
            <a:lvl1pPr marL="0" indent="0" algn="l" defTabSz="1828709" rtl="0" eaLnBrk="1" latinLnBrk="0" hangingPunct="1">
              <a:lnSpc>
                <a:spcPct val="100000"/>
              </a:lnSpc>
              <a:spcBef>
                <a:spcPts val="0"/>
              </a:spcBef>
              <a:spcAft>
                <a:spcPts val="1400"/>
              </a:spcAft>
              <a:buFont typeface="Arial" panose="020B0604020202020204" pitchFamily="34" charset="0"/>
              <a:buNone/>
              <a:tabLst/>
              <a:defRPr sz="3000" b="1" i="0" kern="1200">
                <a:solidFill>
                  <a:schemeClr val="tx1"/>
                </a:solidFill>
                <a:latin typeface="Helvetica Now Text" panose="020B0504030202020204" pitchFamily="34" charset="77"/>
                <a:ea typeface="+mn-ea"/>
                <a:cs typeface="+mn-cs"/>
              </a:defRPr>
            </a:lvl1pPr>
            <a:lvl2pPr marL="0" indent="0" algn="l" defTabSz="1828709" rtl="0" eaLnBrk="1" latinLnBrk="0" hangingPunct="1">
              <a:lnSpc>
                <a:spcPct val="117000"/>
              </a:lnSpc>
              <a:spcBef>
                <a:spcPts val="0"/>
              </a:spcBef>
              <a:spcAft>
                <a:spcPts val="2600"/>
              </a:spcAft>
              <a:buFont typeface="Arial" panose="020B0604020202020204" pitchFamily="34" charset="0"/>
              <a:buNone/>
              <a:tabLst/>
              <a:defRPr sz="2400" b="0" i="0" kern="1200">
                <a:solidFill>
                  <a:schemeClr val="tx1"/>
                </a:solidFill>
                <a:latin typeface="Helvetica Now Text" panose="020B0504030202020204" pitchFamily="34" charset="77"/>
                <a:ea typeface="+mn-ea"/>
                <a:cs typeface="+mn-cs"/>
              </a:defRPr>
            </a:lvl2pPr>
            <a:lvl3pPr marL="254000" indent="-254000" algn="l" defTabSz="1828709" rtl="0" eaLnBrk="1" latinLnBrk="0" hangingPunct="1">
              <a:lnSpc>
                <a:spcPct val="117000"/>
              </a:lnSpc>
              <a:spcBef>
                <a:spcPts val="0"/>
              </a:spcBef>
              <a:spcAft>
                <a:spcPts val="2600"/>
              </a:spcAft>
              <a:buClr>
                <a:schemeClr val="tx1"/>
              </a:buClr>
              <a:buFont typeface="Helvetica Neue Condensed Bold" panose="02000503000000020004" pitchFamily="2" charset="0"/>
              <a:buChar char="•"/>
              <a:tabLst/>
              <a:defRPr sz="2400" b="0" i="0" kern="1200">
                <a:solidFill>
                  <a:schemeClr val="tx1"/>
                </a:solidFill>
                <a:latin typeface="Helvetica Now Text" panose="020B0504030202020204" pitchFamily="34" charset="77"/>
                <a:ea typeface="+mn-ea"/>
                <a:cs typeface="+mn-cs"/>
              </a:defRPr>
            </a:lvl3pPr>
            <a:lvl4pPr marL="521208" indent="-254000" algn="l" defTabSz="1828709" rtl="0" eaLnBrk="1" latinLnBrk="0" hangingPunct="1">
              <a:lnSpc>
                <a:spcPct val="117000"/>
              </a:lnSpc>
              <a:spcBef>
                <a:spcPts val="0"/>
              </a:spcBef>
              <a:spcAft>
                <a:spcPts val="2600"/>
              </a:spcAft>
              <a:buClr>
                <a:schemeClr val="tx1"/>
              </a:buClr>
              <a:buSzPct val="80000"/>
              <a:buFont typeface="System Font Regular"/>
              <a:buChar char="○"/>
              <a:tabLst/>
              <a:defRPr sz="2400" b="0" i="0" kern="1200">
                <a:solidFill>
                  <a:schemeClr val="tx1"/>
                </a:solidFill>
                <a:latin typeface="Helvetica Now Text" panose="020B0504030202020204" pitchFamily="34" charset="77"/>
                <a:ea typeface="+mn-ea"/>
                <a:cs typeface="+mn-cs"/>
              </a:defRPr>
            </a:lvl4pPr>
            <a:lvl5pPr marL="914400" indent="-381000" algn="l" defTabSz="1828709" rtl="0" eaLnBrk="1" latinLnBrk="0" hangingPunct="1">
              <a:lnSpc>
                <a:spcPct val="117000"/>
              </a:lnSpc>
              <a:spcBef>
                <a:spcPts val="0"/>
              </a:spcBef>
              <a:spcAft>
                <a:spcPts val="2600"/>
              </a:spcAft>
              <a:buClr>
                <a:schemeClr val="tx1"/>
              </a:buClr>
              <a:buFont typeface="System Font Regular"/>
              <a:buChar char="—"/>
              <a:tabLst/>
              <a:defRPr sz="2400" b="0" i="0" kern="1200">
                <a:solidFill>
                  <a:schemeClr val="tx1"/>
                </a:solidFill>
                <a:latin typeface="Helvetica Now Text" panose="020B0504030202020204" pitchFamily="34" charset="77"/>
                <a:ea typeface="+mn-ea"/>
                <a:cs typeface="+mn-cs"/>
              </a:defRPr>
            </a:lvl5pPr>
            <a:lvl6pPr marL="1108075" indent="-239713" algn="l" defTabSz="1828709" rtl="0" eaLnBrk="1" latinLnBrk="0" hangingPunct="1">
              <a:lnSpc>
                <a:spcPct val="117000"/>
              </a:lnSpc>
              <a:spcBef>
                <a:spcPts val="0"/>
              </a:spcBef>
              <a:spcAft>
                <a:spcPts val="2600"/>
              </a:spcAft>
              <a:buClr>
                <a:schemeClr val="tx1"/>
              </a:buClr>
              <a:buFont typeface="System Font Regular"/>
              <a:buChar char="–"/>
              <a:tabLst/>
              <a:defRPr sz="2400" b="0" i="0" kern="1200">
                <a:solidFill>
                  <a:schemeClr val="tx2"/>
                </a:solidFill>
                <a:latin typeface="Helvetica Now Text" panose="020B0504030202020204" pitchFamily="34" charset="77"/>
                <a:ea typeface="+mn-ea"/>
                <a:cs typeface="+mn-cs"/>
              </a:defRPr>
            </a:lvl6pPr>
            <a:lvl7pPr marL="457200" indent="-457200" algn="l" defTabSz="1828709" rtl="0" eaLnBrk="1" latinLnBrk="0" hangingPunct="1">
              <a:lnSpc>
                <a:spcPct val="117000"/>
              </a:lnSpc>
              <a:spcBef>
                <a:spcPts val="0"/>
              </a:spcBef>
              <a:buFont typeface="+mj-lt"/>
              <a:buAutoNum type="arabicPeriod"/>
              <a:tabLst/>
              <a:defRPr sz="2400" b="0" i="0" kern="1200">
                <a:solidFill>
                  <a:schemeClr val="tx2"/>
                </a:solidFill>
                <a:latin typeface="Helvetica Now Text" panose="020B0504030202020204" pitchFamily="34" charset="77"/>
                <a:ea typeface="+mn-ea"/>
                <a:cs typeface="+mn-cs"/>
              </a:defRPr>
            </a:lvl7pPr>
            <a:lvl8pPr marL="731520" indent="-457200" algn="l" defTabSz="1828709" rtl="0" eaLnBrk="1" latinLnBrk="0" hangingPunct="1">
              <a:lnSpc>
                <a:spcPct val="117000"/>
              </a:lnSpc>
              <a:spcBef>
                <a:spcPts val="0"/>
              </a:spcBef>
              <a:buFont typeface="+mj-lt"/>
              <a:buAutoNum type="arabicPeriod"/>
              <a:tabLst/>
              <a:defRPr sz="2400" b="0" i="0" kern="1200">
                <a:solidFill>
                  <a:schemeClr val="tx1"/>
                </a:solidFill>
                <a:latin typeface="Helvetica Now Text" panose="020B0504030202020204" pitchFamily="34" charset="77"/>
                <a:ea typeface="+mn-ea"/>
                <a:cs typeface="+mn-cs"/>
              </a:defRPr>
            </a:lvl8pPr>
            <a:lvl9pPr marL="1005840" indent="-457200" algn="l" defTabSz="1828709" rtl="0" eaLnBrk="1" latinLnBrk="0" hangingPunct="1">
              <a:lnSpc>
                <a:spcPct val="117000"/>
              </a:lnSpc>
              <a:spcBef>
                <a:spcPts val="0"/>
              </a:spcBef>
              <a:buFont typeface="+mj-lt"/>
              <a:buAutoNum type="arabicPeriod"/>
              <a:tabLst/>
              <a:defRPr sz="2400" b="0" i="0" kern="1200">
                <a:solidFill>
                  <a:schemeClr val="tx1"/>
                </a:solidFill>
                <a:latin typeface="Helvetica Now Text" panose="020B0504030202020204" pitchFamily="34" charset="77"/>
                <a:ea typeface="+mn-ea"/>
                <a:cs typeface="+mn-cs"/>
              </a:defRPr>
            </a:lvl9pPr>
          </a:lstStyle>
          <a:p>
            <a:r>
              <a:rPr lang="en-US" sz="6600" dirty="0">
                <a:solidFill>
                  <a:srgbClr val="5D6D78"/>
                </a:solidFill>
              </a:rPr>
              <a:t>03</a:t>
            </a:r>
          </a:p>
        </p:txBody>
      </p:sp>
      <p:sp>
        <p:nvSpPr>
          <p:cNvPr id="13" name="Text Placeholder 8">
            <a:extLst>
              <a:ext uri="{FF2B5EF4-FFF2-40B4-BE49-F238E27FC236}">
                <a16:creationId xmlns:a16="http://schemas.microsoft.com/office/drawing/2014/main" id="{BFD3EB69-7218-4872-AC0D-C9D51EAE5735}"/>
              </a:ext>
            </a:extLst>
          </p:cNvPr>
          <p:cNvSpPr txBox="1">
            <a:spLocks/>
          </p:cNvSpPr>
          <p:nvPr/>
        </p:nvSpPr>
        <p:spPr>
          <a:xfrm>
            <a:off x="17343209" y="4710398"/>
            <a:ext cx="4588338" cy="1317171"/>
          </a:xfrm>
          <a:prstGeom prst="rect">
            <a:avLst/>
          </a:prstGeom>
        </p:spPr>
        <p:txBody>
          <a:bodyPr vert="horz" lIns="0" tIns="0" rIns="0" bIns="0" rtlCol="0">
            <a:noAutofit/>
          </a:bodyPr>
          <a:lstStyle>
            <a:lvl1pPr marL="0" indent="0" algn="l" defTabSz="1828709" rtl="0" eaLnBrk="1" latinLnBrk="0" hangingPunct="1">
              <a:lnSpc>
                <a:spcPct val="100000"/>
              </a:lnSpc>
              <a:spcBef>
                <a:spcPts val="0"/>
              </a:spcBef>
              <a:spcAft>
                <a:spcPts val="1400"/>
              </a:spcAft>
              <a:buFont typeface="Arial" panose="020B0604020202020204" pitchFamily="34" charset="0"/>
              <a:buNone/>
              <a:tabLst/>
              <a:defRPr sz="3000" b="1" i="0" kern="1200">
                <a:solidFill>
                  <a:schemeClr val="tx1"/>
                </a:solidFill>
                <a:latin typeface="Helvetica Now Text" panose="020B0504030202020204" pitchFamily="34" charset="77"/>
                <a:ea typeface="+mn-ea"/>
                <a:cs typeface="+mn-cs"/>
              </a:defRPr>
            </a:lvl1pPr>
            <a:lvl2pPr marL="0" indent="0" algn="l" defTabSz="1828709" rtl="0" eaLnBrk="1" latinLnBrk="0" hangingPunct="1">
              <a:lnSpc>
                <a:spcPct val="117000"/>
              </a:lnSpc>
              <a:spcBef>
                <a:spcPts val="0"/>
              </a:spcBef>
              <a:spcAft>
                <a:spcPts val="2600"/>
              </a:spcAft>
              <a:buFont typeface="Arial" panose="020B0604020202020204" pitchFamily="34" charset="0"/>
              <a:buNone/>
              <a:tabLst/>
              <a:defRPr sz="2400" b="0" i="0" kern="1200">
                <a:solidFill>
                  <a:schemeClr val="tx1"/>
                </a:solidFill>
                <a:latin typeface="Helvetica Now Text" panose="020B0504030202020204" pitchFamily="34" charset="77"/>
                <a:ea typeface="+mn-ea"/>
                <a:cs typeface="+mn-cs"/>
              </a:defRPr>
            </a:lvl2pPr>
            <a:lvl3pPr marL="254000" indent="-254000" algn="l" defTabSz="1828709" rtl="0" eaLnBrk="1" latinLnBrk="0" hangingPunct="1">
              <a:lnSpc>
                <a:spcPct val="117000"/>
              </a:lnSpc>
              <a:spcBef>
                <a:spcPts val="0"/>
              </a:spcBef>
              <a:spcAft>
                <a:spcPts val="2600"/>
              </a:spcAft>
              <a:buClr>
                <a:schemeClr val="tx1"/>
              </a:buClr>
              <a:buFont typeface="Helvetica Neue Condensed Bold" panose="02000503000000020004" pitchFamily="2" charset="0"/>
              <a:buChar char="•"/>
              <a:tabLst/>
              <a:defRPr sz="2400" b="0" i="0" kern="1200">
                <a:solidFill>
                  <a:schemeClr val="tx1"/>
                </a:solidFill>
                <a:latin typeface="Helvetica Now Text" panose="020B0504030202020204" pitchFamily="34" charset="77"/>
                <a:ea typeface="+mn-ea"/>
                <a:cs typeface="+mn-cs"/>
              </a:defRPr>
            </a:lvl3pPr>
            <a:lvl4pPr marL="521208" indent="-254000" algn="l" defTabSz="1828709" rtl="0" eaLnBrk="1" latinLnBrk="0" hangingPunct="1">
              <a:lnSpc>
                <a:spcPct val="117000"/>
              </a:lnSpc>
              <a:spcBef>
                <a:spcPts val="0"/>
              </a:spcBef>
              <a:spcAft>
                <a:spcPts val="2600"/>
              </a:spcAft>
              <a:buClr>
                <a:schemeClr val="tx1"/>
              </a:buClr>
              <a:buSzPct val="80000"/>
              <a:buFont typeface="System Font Regular"/>
              <a:buChar char="○"/>
              <a:tabLst/>
              <a:defRPr sz="2400" b="0" i="0" kern="1200">
                <a:solidFill>
                  <a:schemeClr val="tx1"/>
                </a:solidFill>
                <a:latin typeface="Helvetica Now Text" panose="020B0504030202020204" pitchFamily="34" charset="77"/>
                <a:ea typeface="+mn-ea"/>
                <a:cs typeface="+mn-cs"/>
              </a:defRPr>
            </a:lvl4pPr>
            <a:lvl5pPr marL="914400" indent="-381000" algn="l" defTabSz="1828709" rtl="0" eaLnBrk="1" latinLnBrk="0" hangingPunct="1">
              <a:lnSpc>
                <a:spcPct val="117000"/>
              </a:lnSpc>
              <a:spcBef>
                <a:spcPts val="0"/>
              </a:spcBef>
              <a:spcAft>
                <a:spcPts val="2600"/>
              </a:spcAft>
              <a:buClr>
                <a:schemeClr val="tx1"/>
              </a:buClr>
              <a:buFont typeface="System Font Regular"/>
              <a:buChar char="—"/>
              <a:tabLst/>
              <a:defRPr sz="2400" b="0" i="0" kern="1200">
                <a:solidFill>
                  <a:schemeClr val="tx1"/>
                </a:solidFill>
                <a:latin typeface="Helvetica Now Text" panose="020B0504030202020204" pitchFamily="34" charset="77"/>
                <a:ea typeface="+mn-ea"/>
                <a:cs typeface="+mn-cs"/>
              </a:defRPr>
            </a:lvl5pPr>
            <a:lvl6pPr marL="1199515" indent="-241200" algn="l" defTabSz="1828709" rtl="0" eaLnBrk="1" latinLnBrk="0" hangingPunct="1">
              <a:lnSpc>
                <a:spcPct val="117000"/>
              </a:lnSpc>
              <a:spcBef>
                <a:spcPts val="0"/>
              </a:spcBef>
              <a:spcAft>
                <a:spcPts val="2600"/>
              </a:spcAft>
              <a:buClr>
                <a:schemeClr val="tx1"/>
              </a:buClr>
              <a:buFont typeface="System Font Regular"/>
              <a:buChar char="–"/>
              <a:tabLst/>
              <a:defRPr sz="2400" b="0" i="0" kern="1200">
                <a:solidFill>
                  <a:schemeClr val="tx2"/>
                </a:solidFill>
                <a:latin typeface="Helvetica Now Text" panose="020B0504030202020204" pitchFamily="34" charset="77"/>
                <a:ea typeface="+mn-ea"/>
                <a:cs typeface="+mn-cs"/>
              </a:defRPr>
            </a:lvl6pPr>
            <a:lvl7pPr marL="457200" indent="-457200" algn="l" defTabSz="1828709" rtl="0" eaLnBrk="1" latinLnBrk="0" hangingPunct="1">
              <a:lnSpc>
                <a:spcPct val="117000"/>
              </a:lnSpc>
              <a:spcBef>
                <a:spcPts val="0"/>
              </a:spcBef>
              <a:buFont typeface="+mj-lt"/>
              <a:buAutoNum type="arabicPeriod"/>
              <a:tabLst/>
              <a:defRPr sz="2400" b="0" i="0" kern="1200">
                <a:solidFill>
                  <a:schemeClr val="tx1"/>
                </a:solidFill>
                <a:latin typeface="Helvetica Now Text" panose="020B0504030202020204" pitchFamily="34" charset="77"/>
                <a:ea typeface="+mn-ea"/>
                <a:cs typeface="+mn-cs"/>
              </a:defRPr>
            </a:lvl7pPr>
            <a:lvl8pPr marL="731520" indent="-457200" algn="l" defTabSz="1828709" rtl="0" eaLnBrk="1" latinLnBrk="0" hangingPunct="1">
              <a:lnSpc>
                <a:spcPct val="117000"/>
              </a:lnSpc>
              <a:spcBef>
                <a:spcPts val="0"/>
              </a:spcBef>
              <a:buFont typeface="+mj-lt"/>
              <a:buAutoNum type="arabicPeriod"/>
              <a:tabLst/>
              <a:defRPr sz="2400" b="0" i="0" kern="1200">
                <a:solidFill>
                  <a:schemeClr val="tx1"/>
                </a:solidFill>
                <a:latin typeface="Helvetica Now Text" panose="020B0504030202020204" pitchFamily="34" charset="77"/>
                <a:ea typeface="+mn-ea"/>
                <a:cs typeface="+mn-cs"/>
              </a:defRPr>
            </a:lvl8pPr>
            <a:lvl9pPr marL="1005840" indent="-457200" algn="l" defTabSz="1828709" rtl="0" eaLnBrk="1" latinLnBrk="0" hangingPunct="1">
              <a:lnSpc>
                <a:spcPct val="117000"/>
              </a:lnSpc>
              <a:spcBef>
                <a:spcPts val="0"/>
              </a:spcBef>
              <a:buFont typeface="+mj-lt"/>
              <a:buAutoNum type="arabicPeriod"/>
              <a:tabLst/>
              <a:defRPr sz="2400" b="0" i="0" kern="1200">
                <a:solidFill>
                  <a:schemeClr val="tx1"/>
                </a:solidFill>
                <a:latin typeface="Helvetica Now Text" panose="020B0504030202020204" pitchFamily="34" charset="77"/>
                <a:ea typeface="+mn-ea"/>
                <a:cs typeface="+mn-cs"/>
              </a:defRPr>
            </a:lvl9pPr>
          </a:lstStyle>
          <a:p>
            <a:r>
              <a:rPr lang="en-US" sz="6600" dirty="0">
                <a:solidFill>
                  <a:srgbClr val="5D6D78"/>
                </a:solidFill>
              </a:rPr>
              <a:t>04</a:t>
            </a:r>
          </a:p>
        </p:txBody>
      </p:sp>
      <p:pic>
        <p:nvPicPr>
          <p:cNvPr id="19" name="Picture 18">
            <a:extLst>
              <a:ext uri="{FF2B5EF4-FFF2-40B4-BE49-F238E27FC236}">
                <a16:creationId xmlns:a16="http://schemas.microsoft.com/office/drawing/2014/main" id="{6F9FC3EE-D1DD-4EAA-BFC5-637A2204A8B3}"/>
              </a:ext>
            </a:extLst>
          </p:cNvPr>
          <p:cNvPicPr>
            <a:picLocks noChangeAspect="1"/>
          </p:cNvPicPr>
          <p:nvPr/>
        </p:nvPicPr>
        <p:blipFill>
          <a:blip r:embed="rId3" cstate="email">
            <a:extLst>
              <a:ext uri="{28A0092B-C50C-407E-A947-70E740481C1C}">
                <a14:useLocalDpi xmlns:a14="http://schemas.microsoft.com/office/drawing/2010/main" val="0"/>
              </a:ext>
            </a:extLst>
          </a:blip>
          <a:srcRect/>
          <a:stretch/>
        </p:blipFill>
        <p:spPr>
          <a:xfrm>
            <a:off x="2393193" y="3558915"/>
            <a:ext cx="1035807" cy="1035807"/>
          </a:xfrm>
          <a:prstGeom prst="rect">
            <a:avLst/>
          </a:prstGeom>
        </p:spPr>
      </p:pic>
      <p:pic>
        <p:nvPicPr>
          <p:cNvPr id="20" name="Picture 19">
            <a:extLst>
              <a:ext uri="{FF2B5EF4-FFF2-40B4-BE49-F238E27FC236}">
                <a16:creationId xmlns:a16="http://schemas.microsoft.com/office/drawing/2014/main" id="{9E9C5EBE-B5A2-4A9E-BAC4-8A1A6F288953}"/>
              </a:ext>
            </a:extLst>
          </p:cNvPr>
          <p:cNvPicPr>
            <a:picLocks noChangeAspect="1"/>
          </p:cNvPicPr>
          <p:nvPr/>
        </p:nvPicPr>
        <p:blipFill>
          <a:blip r:embed="rId4" cstate="email">
            <a:extLst>
              <a:ext uri="{28A0092B-C50C-407E-A947-70E740481C1C}">
                <a14:useLocalDpi xmlns:a14="http://schemas.microsoft.com/office/drawing/2010/main" val="0"/>
              </a:ext>
            </a:extLst>
          </a:blip>
          <a:srcRect/>
          <a:stretch/>
        </p:blipFill>
        <p:spPr>
          <a:xfrm>
            <a:off x="7476634" y="3558915"/>
            <a:ext cx="1003269" cy="1003269"/>
          </a:xfrm>
          <a:prstGeom prst="rect">
            <a:avLst/>
          </a:prstGeom>
        </p:spPr>
      </p:pic>
      <p:pic>
        <p:nvPicPr>
          <p:cNvPr id="21" name="Picture 20">
            <a:extLst>
              <a:ext uri="{FF2B5EF4-FFF2-40B4-BE49-F238E27FC236}">
                <a16:creationId xmlns:a16="http://schemas.microsoft.com/office/drawing/2014/main" id="{E7820E26-398C-4BDA-8C3C-745B2040AAD1}"/>
              </a:ext>
            </a:extLst>
          </p:cNvPr>
          <p:cNvPicPr>
            <a:picLocks noChangeAspect="1"/>
          </p:cNvPicPr>
          <p:nvPr/>
        </p:nvPicPr>
        <p:blipFill>
          <a:blip r:embed="rId5" cstate="email">
            <a:extLst>
              <a:ext uri="{28A0092B-C50C-407E-A947-70E740481C1C}">
                <a14:useLocalDpi xmlns:a14="http://schemas.microsoft.com/office/drawing/2010/main" val="0"/>
              </a:ext>
            </a:extLst>
          </a:blip>
          <a:srcRect/>
          <a:stretch/>
        </p:blipFill>
        <p:spPr>
          <a:xfrm>
            <a:off x="17278198" y="3588191"/>
            <a:ext cx="990752" cy="990752"/>
          </a:xfrm>
          <a:prstGeom prst="rect">
            <a:avLst/>
          </a:prstGeom>
        </p:spPr>
      </p:pic>
      <p:pic>
        <p:nvPicPr>
          <p:cNvPr id="22" name="Picture 21">
            <a:extLst>
              <a:ext uri="{FF2B5EF4-FFF2-40B4-BE49-F238E27FC236}">
                <a16:creationId xmlns:a16="http://schemas.microsoft.com/office/drawing/2014/main" id="{9C62D70A-8027-444F-9B2E-046A595C08EF}"/>
              </a:ext>
            </a:extLst>
          </p:cNvPr>
          <p:cNvPicPr>
            <a:picLocks noChangeAspect="1"/>
          </p:cNvPicPr>
          <p:nvPr/>
        </p:nvPicPr>
        <p:blipFill>
          <a:blip r:embed="rId6" cstate="email">
            <a:extLst>
              <a:ext uri="{28A0092B-C50C-407E-A947-70E740481C1C}">
                <a14:useLocalDpi xmlns:a14="http://schemas.microsoft.com/office/drawing/2010/main" val="0"/>
              </a:ext>
            </a:extLst>
          </a:blip>
          <a:srcRect/>
          <a:stretch/>
        </p:blipFill>
        <p:spPr>
          <a:xfrm>
            <a:off x="12351069" y="3544105"/>
            <a:ext cx="1071043" cy="1071043"/>
          </a:xfrm>
          <a:prstGeom prst="rect">
            <a:avLst/>
          </a:prstGeom>
        </p:spPr>
      </p:pic>
      <p:grpSp>
        <p:nvGrpSpPr>
          <p:cNvPr id="28" name="Group 27">
            <a:extLst>
              <a:ext uri="{FF2B5EF4-FFF2-40B4-BE49-F238E27FC236}">
                <a16:creationId xmlns:a16="http://schemas.microsoft.com/office/drawing/2014/main" id="{FB68CBC1-103A-4570-AC20-69BCFC85EB7A}"/>
              </a:ext>
            </a:extLst>
          </p:cNvPr>
          <p:cNvGrpSpPr/>
          <p:nvPr/>
        </p:nvGrpSpPr>
        <p:grpSpPr>
          <a:xfrm>
            <a:off x="2284413" y="3148875"/>
            <a:ext cx="19812000" cy="45719"/>
            <a:chOff x="2284413" y="3124200"/>
            <a:chExt cx="18280591" cy="5049416"/>
          </a:xfrm>
        </p:grpSpPr>
        <p:sp>
          <p:nvSpPr>
            <p:cNvPr id="29" name="Rectangle 28">
              <a:extLst>
                <a:ext uri="{FF2B5EF4-FFF2-40B4-BE49-F238E27FC236}">
                  <a16:creationId xmlns:a16="http://schemas.microsoft.com/office/drawing/2014/main" id="{1AE5B00F-9886-4CBA-8FA5-CEF3286545C1}"/>
                </a:ext>
              </a:extLst>
            </p:cNvPr>
            <p:cNvSpPr/>
            <p:nvPr/>
          </p:nvSpPr>
          <p:spPr>
            <a:xfrm>
              <a:off x="2284413" y="3124200"/>
              <a:ext cx="4568825" cy="5049416"/>
            </a:xfrm>
            <a:prstGeom prst="rect">
              <a:avLst/>
            </a:prstGeom>
            <a:solidFill>
              <a:srgbClr val="EEF6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b="0" i="0" dirty="0">
                <a:solidFill>
                  <a:schemeClr val="tx2"/>
                </a:solidFill>
                <a:latin typeface="Helvetica Now Text" panose="020B0504030202020204" pitchFamily="34" charset="77"/>
              </a:endParaRPr>
            </a:p>
          </p:txBody>
        </p:sp>
        <p:sp>
          <p:nvSpPr>
            <p:cNvPr id="30" name="Rectangle 29">
              <a:extLst>
                <a:ext uri="{FF2B5EF4-FFF2-40B4-BE49-F238E27FC236}">
                  <a16:creationId xmlns:a16="http://schemas.microsoft.com/office/drawing/2014/main" id="{909C9F40-7D13-42E5-B7C6-D910AD2B70FC}"/>
                </a:ext>
              </a:extLst>
            </p:cNvPr>
            <p:cNvSpPr/>
            <p:nvPr/>
          </p:nvSpPr>
          <p:spPr>
            <a:xfrm>
              <a:off x="6858000" y="3124200"/>
              <a:ext cx="4568825" cy="5049416"/>
            </a:xfrm>
            <a:prstGeom prst="rect">
              <a:avLst/>
            </a:prstGeom>
            <a:solidFill>
              <a:srgbClr val="E5EF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b="0" i="0" dirty="0">
                <a:solidFill>
                  <a:schemeClr val="tx2"/>
                </a:solidFill>
                <a:latin typeface="Helvetica Now Text" panose="020B0504030202020204" pitchFamily="34" charset="77"/>
              </a:endParaRPr>
            </a:p>
          </p:txBody>
        </p:sp>
        <p:sp>
          <p:nvSpPr>
            <p:cNvPr id="31" name="Rectangle 30">
              <a:extLst>
                <a:ext uri="{FF2B5EF4-FFF2-40B4-BE49-F238E27FC236}">
                  <a16:creationId xmlns:a16="http://schemas.microsoft.com/office/drawing/2014/main" id="{166E5B02-26A5-473B-963C-DE9EEE3D1444}"/>
                </a:ext>
              </a:extLst>
            </p:cNvPr>
            <p:cNvSpPr/>
            <p:nvPr/>
          </p:nvSpPr>
          <p:spPr>
            <a:xfrm>
              <a:off x="11422592" y="3124200"/>
              <a:ext cx="4568825" cy="5049416"/>
            </a:xfrm>
            <a:prstGeom prst="rect">
              <a:avLst/>
            </a:prstGeom>
            <a:solidFill>
              <a:srgbClr val="CDDB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b="0" i="0" dirty="0">
                <a:solidFill>
                  <a:schemeClr val="tx2"/>
                </a:solidFill>
                <a:latin typeface="Helvetica Now Text" panose="020B0504030202020204" pitchFamily="34" charset="77"/>
              </a:endParaRPr>
            </a:p>
          </p:txBody>
        </p:sp>
        <p:sp>
          <p:nvSpPr>
            <p:cNvPr id="32" name="Rectangle 31">
              <a:extLst>
                <a:ext uri="{FF2B5EF4-FFF2-40B4-BE49-F238E27FC236}">
                  <a16:creationId xmlns:a16="http://schemas.microsoft.com/office/drawing/2014/main" id="{5D538FA5-9099-46B0-8CF1-A369766CA002}"/>
                </a:ext>
              </a:extLst>
            </p:cNvPr>
            <p:cNvSpPr/>
            <p:nvPr/>
          </p:nvSpPr>
          <p:spPr>
            <a:xfrm>
              <a:off x="15996179" y="3124200"/>
              <a:ext cx="4568825" cy="5049416"/>
            </a:xfrm>
            <a:prstGeom prst="rect">
              <a:avLst/>
            </a:prstGeom>
            <a:solidFill>
              <a:srgbClr val="ACC0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b="0" i="0" dirty="0">
                <a:solidFill>
                  <a:schemeClr val="tx2"/>
                </a:solidFill>
                <a:latin typeface="Helvetica Now Text" panose="020B0504030202020204" pitchFamily="34" charset="77"/>
              </a:endParaRPr>
            </a:p>
          </p:txBody>
        </p:sp>
      </p:grpSp>
      <p:sp>
        <p:nvSpPr>
          <p:cNvPr id="33" name="Rectangle 32">
            <a:extLst>
              <a:ext uri="{FF2B5EF4-FFF2-40B4-BE49-F238E27FC236}">
                <a16:creationId xmlns:a16="http://schemas.microsoft.com/office/drawing/2014/main" id="{8466706A-D7D5-4E2D-93E9-A87D8013F9EA}"/>
              </a:ext>
            </a:extLst>
          </p:cNvPr>
          <p:cNvSpPr/>
          <p:nvPr/>
        </p:nvSpPr>
        <p:spPr>
          <a:xfrm>
            <a:off x="23116265" y="5055409"/>
            <a:ext cx="1266148" cy="3605182"/>
          </a:xfrm>
          <a:prstGeom prst="rect">
            <a:avLst/>
          </a:prstGeom>
          <a:solidFill>
            <a:srgbClr val="2628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b="0" i="0" dirty="0">
              <a:solidFill>
                <a:schemeClr val="tx2"/>
              </a:solidFill>
              <a:latin typeface="Helvetica Now Text" panose="020B0504030202020204" pitchFamily="34" charset="77"/>
            </a:endParaRPr>
          </a:p>
        </p:txBody>
      </p:sp>
      <p:pic>
        <p:nvPicPr>
          <p:cNvPr id="34" name="Picture 33">
            <a:hlinkClick r:id="rId7" action="ppaction://hlinksldjump"/>
            <a:extLst>
              <a:ext uri="{FF2B5EF4-FFF2-40B4-BE49-F238E27FC236}">
                <a16:creationId xmlns:a16="http://schemas.microsoft.com/office/drawing/2014/main" id="{A3D57F04-E64E-45AC-9C52-E9404409E2C4}"/>
              </a:ext>
            </a:extLst>
          </p:cNvPr>
          <p:cNvPicPr>
            <a:picLocks noChangeAspect="1"/>
          </p:cNvPicPr>
          <p:nvPr/>
        </p:nvPicPr>
        <p:blipFill>
          <a:blip r:embed="rId8" cstate="email">
            <a:extLst>
              <a:ext uri="{28A0092B-C50C-407E-A947-70E740481C1C}">
                <a14:useLocalDpi xmlns:a14="http://schemas.microsoft.com/office/drawing/2010/main" val="0"/>
              </a:ext>
            </a:extLst>
          </a:blip>
          <a:srcRect/>
          <a:stretch/>
        </p:blipFill>
        <p:spPr>
          <a:xfrm>
            <a:off x="23355708" y="5300717"/>
            <a:ext cx="784898" cy="784898"/>
          </a:xfrm>
          <a:prstGeom prst="rect">
            <a:avLst/>
          </a:prstGeom>
        </p:spPr>
      </p:pic>
      <p:pic>
        <p:nvPicPr>
          <p:cNvPr id="35" name="Picture 34">
            <a:hlinkClick r:id="rId9" action="ppaction://hlinksldjump"/>
            <a:extLst>
              <a:ext uri="{FF2B5EF4-FFF2-40B4-BE49-F238E27FC236}">
                <a16:creationId xmlns:a16="http://schemas.microsoft.com/office/drawing/2014/main" id="{1A6FBDEC-26C2-4BFC-B2B8-1C25796C2DF2}"/>
              </a:ext>
            </a:extLst>
          </p:cNvPr>
          <p:cNvPicPr>
            <a:picLocks noChangeAspect="1"/>
          </p:cNvPicPr>
          <p:nvPr/>
        </p:nvPicPr>
        <p:blipFill>
          <a:blip r:embed="rId10" cstate="email">
            <a:extLst>
              <a:ext uri="{28A0092B-C50C-407E-A947-70E740481C1C}">
                <a14:useLocalDpi xmlns:a14="http://schemas.microsoft.com/office/drawing/2010/main" val="0"/>
              </a:ext>
            </a:extLst>
          </a:blip>
          <a:srcRect/>
          <a:stretch/>
        </p:blipFill>
        <p:spPr>
          <a:xfrm>
            <a:off x="23325203" y="6382942"/>
            <a:ext cx="883885" cy="883885"/>
          </a:xfrm>
          <a:prstGeom prst="rect">
            <a:avLst/>
          </a:prstGeom>
        </p:spPr>
      </p:pic>
      <p:pic>
        <p:nvPicPr>
          <p:cNvPr id="36" name="Picture 35">
            <a:hlinkClick r:id="rId11" action="ppaction://hlinksldjump"/>
            <a:extLst>
              <a:ext uri="{FF2B5EF4-FFF2-40B4-BE49-F238E27FC236}">
                <a16:creationId xmlns:a16="http://schemas.microsoft.com/office/drawing/2014/main" id="{905A63F9-E69C-45A9-9020-BA83F0DE2124}"/>
              </a:ext>
            </a:extLst>
          </p:cNvPr>
          <p:cNvPicPr>
            <a:picLocks noChangeAspect="1"/>
          </p:cNvPicPr>
          <p:nvPr/>
        </p:nvPicPr>
        <p:blipFill>
          <a:blip r:embed="rId12" cstate="email">
            <a:extLst>
              <a:ext uri="{28A0092B-C50C-407E-A947-70E740481C1C}">
                <a14:useLocalDpi xmlns:a14="http://schemas.microsoft.com/office/drawing/2010/main" val="0"/>
              </a:ext>
            </a:extLst>
          </a:blip>
          <a:srcRect/>
          <a:stretch/>
        </p:blipFill>
        <p:spPr>
          <a:xfrm>
            <a:off x="23324875" y="7576123"/>
            <a:ext cx="884631" cy="884631"/>
          </a:xfrm>
          <a:prstGeom prst="rect">
            <a:avLst/>
          </a:prstGeom>
        </p:spPr>
      </p:pic>
      <p:cxnSp>
        <p:nvCxnSpPr>
          <p:cNvPr id="39" name="Straight Connector 38">
            <a:extLst>
              <a:ext uri="{FF2B5EF4-FFF2-40B4-BE49-F238E27FC236}">
                <a16:creationId xmlns:a16="http://schemas.microsoft.com/office/drawing/2014/main" id="{C732602A-80E2-4684-BF34-B40F5F628164}"/>
              </a:ext>
            </a:extLst>
          </p:cNvPr>
          <p:cNvCxnSpPr/>
          <p:nvPr/>
        </p:nvCxnSpPr>
        <p:spPr>
          <a:xfrm>
            <a:off x="23215276" y="6295965"/>
            <a:ext cx="1048357" cy="0"/>
          </a:xfrm>
          <a:prstGeom prst="line">
            <a:avLst/>
          </a:prstGeom>
          <a:ln w="25400">
            <a:solidFill>
              <a:srgbClr val="CDDBDE"/>
            </a:solidFill>
            <a:tailEnd type="none" w="lg" len="lg"/>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A7C78410-5C7F-4D59-9A9C-56ED364F6E32}"/>
              </a:ext>
            </a:extLst>
          </p:cNvPr>
          <p:cNvCxnSpPr/>
          <p:nvPr/>
        </p:nvCxnSpPr>
        <p:spPr>
          <a:xfrm>
            <a:off x="23215276" y="7472455"/>
            <a:ext cx="1048357" cy="0"/>
          </a:xfrm>
          <a:prstGeom prst="line">
            <a:avLst/>
          </a:prstGeom>
          <a:ln w="25400">
            <a:solidFill>
              <a:srgbClr val="CDDBDE"/>
            </a:solidFill>
            <a:tailEnd type="none"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649260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05EC25B-1A8C-4C52-9458-A97AEB1494EB}"/>
              </a:ext>
            </a:extLst>
          </p:cNvPr>
          <p:cNvSpPr>
            <a:spLocks noGrp="1"/>
          </p:cNvSpPr>
          <p:nvPr>
            <p:ph type="sldNum" sz="quarter" idx="12"/>
          </p:nvPr>
        </p:nvSpPr>
        <p:spPr/>
        <p:txBody>
          <a:bodyPr/>
          <a:lstStyle/>
          <a:p>
            <a:fld id="{91D568E7-61F5-D04E-995D-81EF41C01A2A}" type="slidenum">
              <a:rPr lang="en-GB" smtClean="0"/>
              <a:pPr/>
              <a:t>30</a:t>
            </a:fld>
            <a:endParaRPr lang="en-GB" dirty="0"/>
          </a:p>
        </p:txBody>
      </p:sp>
      <p:sp>
        <p:nvSpPr>
          <p:cNvPr id="4" name="Title 3">
            <a:extLst>
              <a:ext uri="{FF2B5EF4-FFF2-40B4-BE49-F238E27FC236}">
                <a16:creationId xmlns:a16="http://schemas.microsoft.com/office/drawing/2014/main" id="{C26454C7-4035-46B1-828E-6276FA892492}"/>
              </a:ext>
            </a:extLst>
          </p:cNvPr>
          <p:cNvSpPr>
            <a:spLocks noGrp="1"/>
          </p:cNvSpPr>
          <p:nvPr>
            <p:ph type="title"/>
          </p:nvPr>
        </p:nvSpPr>
        <p:spPr/>
        <p:txBody>
          <a:bodyPr/>
          <a:lstStyle/>
          <a:p>
            <a:r>
              <a:rPr lang="en-US" dirty="0"/>
              <a:t>Benefits Summary</a:t>
            </a:r>
          </a:p>
        </p:txBody>
      </p:sp>
      <p:graphicFrame>
        <p:nvGraphicFramePr>
          <p:cNvPr id="7" name="Table 3">
            <a:extLst>
              <a:ext uri="{FF2B5EF4-FFF2-40B4-BE49-F238E27FC236}">
                <a16:creationId xmlns:a16="http://schemas.microsoft.com/office/drawing/2014/main" id="{6446011D-CE77-4D63-AA94-941F6549B0E5}"/>
              </a:ext>
            </a:extLst>
          </p:cNvPr>
          <p:cNvGraphicFramePr>
            <a:graphicFrameLocks noGrp="1"/>
          </p:cNvGraphicFramePr>
          <p:nvPr>
            <p:extLst>
              <p:ext uri="{D42A27DB-BD31-4B8C-83A1-F6EECF244321}">
                <p14:modId xmlns:p14="http://schemas.microsoft.com/office/powerpoint/2010/main" val="329485674"/>
              </p:ext>
            </p:extLst>
          </p:nvPr>
        </p:nvGraphicFramePr>
        <p:xfrm>
          <a:off x="2284413" y="3124200"/>
          <a:ext cx="20570825" cy="8877300"/>
        </p:xfrm>
        <a:graphic>
          <a:graphicData uri="http://schemas.openxmlformats.org/drawingml/2006/table">
            <a:tbl>
              <a:tblPr bandCol="1">
                <a:tableStyleId>{00A15C55-8517-42AA-B614-E9B94910E393}</a:tableStyleId>
              </a:tblPr>
              <a:tblGrid>
                <a:gridCol w="3041534">
                  <a:extLst>
                    <a:ext uri="{9D8B030D-6E8A-4147-A177-3AD203B41FA5}">
                      <a16:colId xmlns:a16="http://schemas.microsoft.com/office/drawing/2014/main" val="3887419771"/>
                    </a:ext>
                  </a:extLst>
                </a:gridCol>
                <a:gridCol w="17529291">
                  <a:extLst>
                    <a:ext uri="{9D8B030D-6E8A-4147-A177-3AD203B41FA5}">
                      <a16:colId xmlns:a16="http://schemas.microsoft.com/office/drawing/2014/main" val="1379869306"/>
                    </a:ext>
                  </a:extLst>
                </a:gridCol>
              </a:tblGrid>
              <a:tr h="2741391">
                <a:tc>
                  <a:txBody>
                    <a:bodyPr/>
                    <a:lstStyle/>
                    <a:p>
                      <a:pPr marL="0" lvl="1" indent="0" algn="l" defTabSz="1828709" rtl="0" eaLnBrk="1" latinLnBrk="0" hangingPunct="1">
                        <a:lnSpc>
                          <a:spcPct val="117000"/>
                        </a:lnSpc>
                        <a:spcBef>
                          <a:spcPts val="0"/>
                        </a:spcBef>
                        <a:spcAft>
                          <a:spcPts val="1000"/>
                        </a:spcAft>
                        <a:buFont typeface="Arial" panose="020B0604020202020204" pitchFamily="34" charset="0"/>
                        <a:buNone/>
                        <a:tabLst/>
                      </a:pPr>
                      <a:r>
                        <a:rPr lang="en-US" sz="2400" b="1" i="0" kern="1200" dirty="0">
                          <a:solidFill>
                            <a:schemeClr val="tx1"/>
                          </a:solidFill>
                          <a:latin typeface="Helvetica Now Text" panose="020B0504030202020204" pitchFamily="34" charset="77"/>
                          <a:ea typeface="+mn-ea"/>
                          <a:cs typeface="+mn-cs"/>
                        </a:rPr>
                        <a:t>Pre/Post Natal</a:t>
                      </a:r>
                    </a:p>
                  </a:txBody>
                  <a:tcPr marL="243824" marR="243824" marT="121912" marB="121912" anchor="ctr"/>
                </a:tc>
                <a:tc>
                  <a:txBody>
                    <a:bodyPr/>
                    <a:lstStyle/>
                    <a:p>
                      <a:pPr marL="0" lvl="1" indent="0" algn="l" defTabSz="1828709" rtl="0" eaLnBrk="1" latinLnBrk="0" hangingPunct="1">
                        <a:lnSpc>
                          <a:spcPct val="117000"/>
                        </a:lnSpc>
                        <a:spcBef>
                          <a:spcPts val="0"/>
                        </a:spcBef>
                        <a:spcAft>
                          <a:spcPts val="1000"/>
                        </a:spcAft>
                        <a:buFont typeface="Arial" panose="020B0604020202020204" pitchFamily="34" charset="0"/>
                        <a:buNone/>
                        <a:tabLst/>
                      </a:pPr>
                      <a:r>
                        <a:rPr lang="en-US" sz="2400" b="0" i="0" kern="1200" dirty="0">
                          <a:solidFill>
                            <a:schemeClr val="tx1"/>
                          </a:solidFill>
                          <a:latin typeface="Helvetica Now Text" panose="020B0504030202020204" pitchFamily="34" charset="77"/>
                          <a:ea typeface="+mn-ea"/>
                          <a:cs typeface="+mn-cs"/>
                        </a:rPr>
                        <a:t>Pre and Post natal expenses are those which are incurred pre delivery and post delivery on IPD basis. </a:t>
                      </a:r>
                    </a:p>
                    <a:p>
                      <a:pPr marL="0" lvl="1" indent="0" algn="l" defTabSz="1828709" rtl="0" eaLnBrk="1" latinLnBrk="0" hangingPunct="1">
                        <a:lnSpc>
                          <a:spcPct val="117000"/>
                        </a:lnSpc>
                        <a:spcBef>
                          <a:spcPts val="0"/>
                        </a:spcBef>
                        <a:spcAft>
                          <a:spcPts val="1000"/>
                        </a:spcAft>
                        <a:buFont typeface="Arial" panose="020B0604020202020204" pitchFamily="34" charset="0"/>
                        <a:buNone/>
                        <a:tabLst/>
                      </a:pPr>
                      <a:r>
                        <a:rPr lang="en-US" altLang="ko-KR" sz="2400" b="1" i="0" kern="1200" dirty="0">
                          <a:solidFill>
                            <a:srgbClr val="007585"/>
                          </a:solidFill>
                          <a:latin typeface="Helvetica Now Text" panose="020B0504030202020204" pitchFamily="34" charset="77"/>
                          <a:ea typeface="+mn-ea"/>
                          <a:cs typeface="+mn-cs"/>
                        </a:rPr>
                        <a:t>Your policy covers Pre/Post Natal expenses covered up to 5,000 within the maternity limit on IPD &amp; OPD.</a:t>
                      </a:r>
                      <a:endParaRPr lang="en-US" sz="2400" b="1" i="0" kern="1200" dirty="0">
                        <a:solidFill>
                          <a:srgbClr val="007585"/>
                        </a:solidFill>
                        <a:latin typeface="Helvetica Now Text" panose="020B0504030202020204" pitchFamily="34" charset="77"/>
                        <a:ea typeface="+mn-ea"/>
                        <a:cs typeface="+mn-cs"/>
                      </a:endParaRPr>
                    </a:p>
                  </a:txBody>
                  <a:tcPr marL="243824" marR="243824" marT="121912" marB="121912" anchor="ctr"/>
                </a:tc>
                <a:extLst>
                  <a:ext uri="{0D108BD9-81ED-4DB2-BD59-A6C34878D82A}">
                    <a16:rowId xmlns:a16="http://schemas.microsoft.com/office/drawing/2014/main" val="911543914"/>
                  </a:ext>
                </a:extLst>
              </a:tr>
              <a:tr h="3111088">
                <a:tc>
                  <a:txBody>
                    <a:bodyPr/>
                    <a:lstStyle/>
                    <a:p>
                      <a:pPr marL="0" lvl="1" indent="0" algn="l" defTabSz="1828709" rtl="0" eaLnBrk="1" latinLnBrk="0" hangingPunct="1">
                        <a:lnSpc>
                          <a:spcPct val="117000"/>
                        </a:lnSpc>
                        <a:spcBef>
                          <a:spcPts val="0"/>
                        </a:spcBef>
                        <a:spcAft>
                          <a:spcPts val="1000"/>
                        </a:spcAft>
                        <a:buFont typeface="Arial" panose="020B0604020202020204" pitchFamily="34" charset="0"/>
                        <a:buNone/>
                        <a:tabLst/>
                      </a:pPr>
                      <a:r>
                        <a:rPr lang="en-US" sz="2400" b="1" i="0" kern="1200" dirty="0">
                          <a:solidFill>
                            <a:schemeClr val="tx1"/>
                          </a:solidFill>
                          <a:latin typeface="Helvetica Now Text" panose="020B0504030202020204" pitchFamily="34" charset="77"/>
                          <a:ea typeface="+mn-ea"/>
                          <a:cs typeface="+mn-cs"/>
                        </a:rPr>
                        <a:t>Newborn baby cover</a:t>
                      </a:r>
                    </a:p>
                  </a:txBody>
                  <a:tcPr marL="243824" marR="243824" marT="121912" marB="121912"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0" i="0" kern="1200" dirty="0">
                          <a:solidFill>
                            <a:schemeClr val="tx1"/>
                          </a:solidFill>
                          <a:latin typeface="Helvetica Now Text" panose="020B0504030202020204" pitchFamily="34" charset="77"/>
                          <a:ea typeface="+mn-ea"/>
                          <a:cs typeface="+mn-cs"/>
                        </a:rPr>
                        <a:t>A </a:t>
                      </a:r>
                      <a:r>
                        <a:rPr lang="en-US" altLang="ko-KR" sz="2400" b="0" i="0" kern="1200" dirty="0">
                          <a:solidFill>
                            <a:schemeClr val="tx1"/>
                          </a:solidFill>
                          <a:latin typeface="Helvetica Now Text" panose="020B0504030202020204" pitchFamily="34" charset="77"/>
                          <a:ea typeface="+mn-ea"/>
                          <a:cs typeface="+mn-cs"/>
                        </a:rPr>
                        <a:t>Newborn baby is covered in the family floater sum insured limits from day 1. However, the birth of the child needs to be intimated to the HR team or updated on the benefits portal within 30 days of date of event. </a:t>
                      </a:r>
                    </a:p>
                    <a:p>
                      <a:pPr marL="0" marR="0" lvl="1" indent="0" algn="l" defTabSz="1828709" rtl="0" eaLnBrk="1" fontAlgn="auto" latinLnBrk="0" hangingPunct="1">
                        <a:lnSpc>
                          <a:spcPct val="117000"/>
                        </a:lnSpc>
                        <a:spcBef>
                          <a:spcPts val="0"/>
                        </a:spcBef>
                        <a:spcAft>
                          <a:spcPts val="1000"/>
                        </a:spcAft>
                        <a:buClrTx/>
                        <a:buSzTx/>
                        <a:buFont typeface="Arial" panose="020B0604020202020204" pitchFamily="34" charset="0"/>
                        <a:buNone/>
                        <a:tabLst/>
                        <a:defRPr/>
                      </a:pPr>
                      <a:r>
                        <a:rPr lang="en-US" altLang="ko-KR" sz="2400" b="1" i="0" kern="1200" dirty="0">
                          <a:solidFill>
                            <a:srgbClr val="007585"/>
                          </a:solidFill>
                          <a:latin typeface="Helvetica Now Text" panose="020B0504030202020204" pitchFamily="34" charset="77"/>
                          <a:ea typeface="+mn-ea"/>
                          <a:cs typeface="+mn-cs"/>
                        </a:rPr>
                        <a:t>Your policy covers newborn baby cover from day 1.</a:t>
                      </a:r>
                    </a:p>
                  </a:txBody>
                  <a:tcPr marL="243824" marR="243824" marT="121912" marB="121912" anchor="ctr"/>
                </a:tc>
                <a:extLst>
                  <a:ext uri="{0D108BD9-81ED-4DB2-BD59-A6C34878D82A}">
                    <a16:rowId xmlns:a16="http://schemas.microsoft.com/office/drawing/2014/main" val="3015036066"/>
                  </a:ext>
                </a:extLst>
              </a:tr>
              <a:tr h="3024821">
                <a:tc>
                  <a:txBody>
                    <a:bodyPr/>
                    <a:lstStyle/>
                    <a:p>
                      <a:pPr marL="0" lvl="1" indent="0" algn="l" defTabSz="1828709" rtl="0" eaLnBrk="1" latinLnBrk="0" hangingPunct="1">
                        <a:lnSpc>
                          <a:spcPct val="117000"/>
                        </a:lnSpc>
                        <a:spcBef>
                          <a:spcPts val="0"/>
                        </a:spcBef>
                        <a:spcAft>
                          <a:spcPts val="1000"/>
                        </a:spcAft>
                        <a:buFont typeface="Arial" panose="020B0604020202020204" pitchFamily="34" charset="0"/>
                        <a:buNone/>
                        <a:tabLst/>
                      </a:pPr>
                      <a:r>
                        <a:rPr lang="en-US" sz="2400" b="1" i="0" kern="1200" dirty="0">
                          <a:solidFill>
                            <a:schemeClr val="tx1"/>
                          </a:solidFill>
                          <a:latin typeface="Helvetica Now Text" panose="020B0504030202020204" pitchFamily="34" charset="77"/>
                          <a:ea typeface="+mn-ea"/>
                          <a:cs typeface="+mn-cs"/>
                        </a:rPr>
                        <a:t>Ambulance Services</a:t>
                      </a:r>
                    </a:p>
                  </a:txBody>
                  <a:tcPr marL="243824" marR="243824" marT="121912" marB="121912"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0" i="0" kern="1200" dirty="0">
                          <a:solidFill>
                            <a:schemeClr val="tx1"/>
                          </a:solidFill>
                          <a:latin typeface="Helvetica Now Text" panose="020B0504030202020204" pitchFamily="34" charset="77"/>
                          <a:ea typeface="+mn-ea"/>
                          <a:cs typeface="+mn-cs"/>
                        </a:rPr>
                        <a:t>Ambulance charges include emergency transport of the patient from the residence/place of accident/illness to the hospital where treatment is undergone.</a:t>
                      </a:r>
                    </a:p>
                    <a:p>
                      <a:pPr marL="0" marR="0" lvl="1" indent="0" algn="l" defTabSz="1828709" rtl="0" eaLnBrk="1" fontAlgn="auto" latinLnBrk="0" hangingPunct="1">
                        <a:lnSpc>
                          <a:spcPct val="117000"/>
                        </a:lnSpc>
                        <a:spcBef>
                          <a:spcPts val="0"/>
                        </a:spcBef>
                        <a:spcAft>
                          <a:spcPts val="1000"/>
                        </a:spcAft>
                        <a:buClrTx/>
                        <a:buSzTx/>
                        <a:buFont typeface="Arial" panose="020B0604020202020204" pitchFamily="34" charset="0"/>
                        <a:buNone/>
                        <a:tabLst/>
                        <a:defRPr/>
                      </a:pPr>
                      <a:r>
                        <a:rPr lang="en-US" altLang="ko-KR" sz="2400" b="1" i="0" kern="1200" dirty="0">
                          <a:solidFill>
                            <a:srgbClr val="007585"/>
                          </a:solidFill>
                          <a:latin typeface="Helvetica Now Text" panose="020B0504030202020204" pitchFamily="34" charset="77"/>
                          <a:ea typeface="+mn-ea"/>
                          <a:cs typeface="+mn-cs"/>
                        </a:rPr>
                        <a:t>Your policy covers ambulance charges for INR 5,000 per case only during emergency. </a:t>
                      </a:r>
                    </a:p>
                  </a:txBody>
                  <a:tcPr marL="243824" marR="243824" marT="121912" marB="121912" anchor="ctr"/>
                </a:tc>
                <a:extLst>
                  <a:ext uri="{0D108BD9-81ED-4DB2-BD59-A6C34878D82A}">
                    <a16:rowId xmlns:a16="http://schemas.microsoft.com/office/drawing/2014/main" val="3733280843"/>
                  </a:ext>
                </a:extLst>
              </a:tr>
            </a:tbl>
          </a:graphicData>
        </a:graphic>
      </p:graphicFrame>
      <p:sp>
        <p:nvSpPr>
          <p:cNvPr id="9" name="Rectangle 8">
            <a:extLst>
              <a:ext uri="{FF2B5EF4-FFF2-40B4-BE49-F238E27FC236}">
                <a16:creationId xmlns:a16="http://schemas.microsoft.com/office/drawing/2014/main" id="{8911BBF7-60A7-49CE-A3A6-B5F0C92BB4B5}"/>
              </a:ext>
            </a:extLst>
          </p:cNvPr>
          <p:cNvSpPr/>
          <p:nvPr/>
        </p:nvSpPr>
        <p:spPr>
          <a:xfrm>
            <a:off x="23116265" y="5055409"/>
            <a:ext cx="1266148" cy="3605182"/>
          </a:xfrm>
          <a:prstGeom prst="rect">
            <a:avLst/>
          </a:prstGeom>
          <a:solidFill>
            <a:srgbClr val="2628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b="0" i="0" dirty="0">
              <a:solidFill>
                <a:schemeClr val="tx2"/>
              </a:solidFill>
              <a:latin typeface="Helvetica Now Text" panose="020B0504030202020204" pitchFamily="34" charset="77"/>
            </a:endParaRPr>
          </a:p>
        </p:txBody>
      </p:sp>
      <p:pic>
        <p:nvPicPr>
          <p:cNvPr id="10" name="Picture 9">
            <a:hlinkClick r:id="rId3" action="ppaction://hlinksldjump"/>
            <a:extLst>
              <a:ext uri="{FF2B5EF4-FFF2-40B4-BE49-F238E27FC236}">
                <a16:creationId xmlns:a16="http://schemas.microsoft.com/office/drawing/2014/main" id="{CA667CB0-573E-4CDD-A5E4-3AAC6D75985C}"/>
              </a:ext>
            </a:extLst>
          </p:cNvPr>
          <p:cNvPicPr>
            <a:picLocks noChangeAspect="1"/>
          </p:cNvPicPr>
          <p:nvPr/>
        </p:nvPicPr>
        <p:blipFill>
          <a:blip r:embed="rId4" cstate="email">
            <a:extLst>
              <a:ext uri="{28A0092B-C50C-407E-A947-70E740481C1C}">
                <a14:useLocalDpi xmlns:a14="http://schemas.microsoft.com/office/drawing/2010/main" val="0"/>
              </a:ext>
            </a:extLst>
          </a:blip>
          <a:srcRect/>
          <a:stretch/>
        </p:blipFill>
        <p:spPr>
          <a:xfrm>
            <a:off x="23355708" y="5300717"/>
            <a:ext cx="784898" cy="784898"/>
          </a:xfrm>
          <a:prstGeom prst="rect">
            <a:avLst/>
          </a:prstGeom>
        </p:spPr>
      </p:pic>
      <p:pic>
        <p:nvPicPr>
          <p:cNvPr id="11" name="Picture 10">
            <a:hlinkClick r:id="rId5" action="ppaction://hlinksldjump"/>
            <a:extLst>
              <a:ext uri="{FF2B5EF4-FFF2-40B4-BE49-F238E27FC236}">
                <a16:creationId xmlns:a16="http://schemas.microsoft.com/office/drawing/2014/main" id="{0A39C633-0F30-4C4B-BC1F-3AFF05B68AE4}"/>
              </a:ext>
            </a:extLst>
          </p:cNvPr>
          <p:cNvPicPr>
            <a:picLocks noChangeAspect="1"/>
          </p:cNvPicPr>
          <p:nvPr/>
        </p:nvPicPr>
        <p:blipFill>
          <a:blip r:embed="rId6" cstate="email">
            <a:extLst>
              <a:ext uri="{28A0092B-C50C-407E-A947-70E740481C1C}">
                <a14:useLocalDpi xmlns:a14="http://schemas.microsoft.com/office/drawing/2010/main" val="0"/>
              </a:ext>
            </a:extLst>
          </a:blip>
          <a:srcRect/>
          <a:stretch/>
        </p:blipFill>
        <p:spPr>
          <a:xfrm>
            <a:off x="23325203" y="6382942"/>
            <a:ext cx="883885" cy="883885"/>
          </a:xfrm>
          <a:prstGeom prst="rect">
            <a:avLst/>
          </a:prstGeom>
        </p:spPr>
      </p:pic>
      <p:pic>
        <p:nvPicPr>
          <p:cNvPr id="12" name="Picture 11">
            <a:hlinkClick r:id="rId7" action="ppaction://hlinksldjump"/>
            <a:extLst>
              <a:ext uri="{FF2B5EF4-FFF2-40B4-BE49-F238E27FC236}">
                <a16:creationId xmlns:a16="http://schemas.microsoft.com/office/drawing/2014/main" id="{2900507B-0519-400B-AE2D-6F30EF1EFC88}"/>
              </a:ext>
            </a:extLst>
          </p:cNvPr>
          <p:cNvPicPr>
            <a:picLocks noChangeAspect="1"/>
          </p:cNvPicPr>
          <p:nvPr/>
        </p:nvPicPr>
        <p:blipFill>
          <a:blip r:embed="rId8" cstate="email">
            <a:extLst>
              <a:ext uri="{28A0092B-C50C-407E-A947-70E740481C1C}">
                <a14:useLocalDpi xmlns:a14="http://schemas.microsoft.com/office/drawing/2010/main" val="0"/>
              </a:ext>
            </a:extLst>
          </a:blip>
          <a:srcRect/>
          <a:stretch/>
        </p:blipFill>
        <p:spPr>
          <a:xfrm>
            <a:off x="23324875" y="7576123"/>
            <a:ext cx="884631" cy="884631"/>
          </a:xfrm>
          <a:prstGeom prst="rect">
            <a:avLst/>
          </a:prstGeom>
        </p:spPr>
      </p:pic>
      <p:cxnSp>
        <p:nvCxnSpPr>
          <p:cNvPr id="13" name="Straight Connector 12">
            <a:extLst>
              <a:ext uri="{FF2B5EF4-FFF2-40B4-BE49-F238E27FC236}">
                <a16:creationId xmlns:a16="http://schemas.microsoft.com/office/drawing/2014/main" id="{916AF81F-0616-42CE-99AB-12D752A7F390}"/>
              </a:ext>
            </a:extLst>
          </p:cNvPr>
          <p:cNvCxnSpPr/>
          <p:nvPr/>
        </p:nvCxnSpPr>
        <p:spPr>
          <a:xfrm>
            <a:off x="23215276" y="6295965"/>
            <a:ext cx="1048357" cy="0"/>
          </a:xfrm>
          <a:prstGeom prst="line">
            <a:avLst/>
          </a:prstGeom>
          <a:ln w="25400">
            <a:solidFill>
              <a:srgbClr val="CDDBDE"/>
            </a:solidFill>
            <a:tailEnd type="none" w="lg" len="lg"/>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DF357E63-2952-4DEA-9806-C81C2736D22A}"/>
              </a:ext>
            </a:extLst>
          </p:cNvPr>
          <p:cNvCxnSpPr/>
          <p:nvPr/>
        </p:nvCxnSpPr>
        <p:spPr>
          <a:xfrm>
            <a:off x="23215276" y="7472455"/>
            <a:ext cx="1048357" cy="0"/>
          </a:xfrm>
          <a:prstGeom prst="line">
            <a:avLst/>
          </a:prstGeom>
          <a:ln w="25400">
            <a:solidFill>
              <a:srgbClr val="CDDBDE"/>
            </a:solidFill>
            <a:tailEnd type="none"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826751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05EC25B-1A8C-4C52-9458-A97AEB1494EB}"/>
              </a:ext>
            </a:extLst>
          </p:cNvPr>
          <p:cNvSpPr>
            <a:spLocks noGrp="1"/>
          </p:cNvSpPr>
          <p:nvPr>
            <p:ph type="sldNum" sz="quarter" idx="12"/>
          </p:nvPr>
        </p:nvSpPr>
        <p:spPr/>
        <p:txBody>
          <a:bodyPr/>
          <a:lstStyle/>
          <a:p>
            <a:fld id="{91D568E7-61F5-D04E-995D-81EF41C01A2A}" type="slidenum">
              <a:rPr lang="en-GB" smtClean="0"/>
              <a:pPr/>
              <a:t>31</a:t>
            </a:fld>
            <a:endParaRPr lang="en-GB" dirty="0"/>
          </a:p>
        </p:txBody>
      </p:sp>
      <p:sp>
        <p:nvSpPr>
          <p:cNvPr id="4" name="Title 3">
            <a:extLst>
              <a:ext uri="{FF2B5EF4-FFF2-40B4-BE49-F238E27FC236}">
                <a16:creationId xmlns:a16="http://schemas.microsoft.com/office/drawing/2014/main" id="{C26454C7-4035-46B1-828E-6276FA892492}"/>
              </a:ext>
            </a:extLst>
          </p:cNvPr>
          <p:cNvSpPr>
            <a:spLocks noGrp="1"/>
          </p:cNvSpPr>
          <p:nvPr>
            <p:ph type="title"/>
          </p:nvPr>
        </p:nvSpPr>
        <p:spPr/>
        <p:txBody>
          <a:bodyPr/>
          <a:lstStyle/>
          <a:p>
            <a:r>
              <a:rPr lang="en-US" dirty="0"/>
              <a:t>Benefits Summary</a:t>
            </a:r>
          </a:p>
        </p:txBody>
      </p:sp>
      <p:graphicFrame>
        <p:nvGraphicFramePr>
          <p:cNvPr id="7" name="Table 3">
            <a:extLst>
              <a:ext uri="{FF2B5EF4-FFF2-40B4-BE49-F238E27FC236}">
                <a16:creationId xmlns:a16="http://schemas.microsoft.com/office/drawing/2014/main" id="{6446011D-CE77-4D63-AA94-941F6549B0E5}"/>
              </a:ext>
            </a:extLst>
          </p:cNvPr>
          <p:cNvGraphicFramePr>
            <a:graphicFrameLocks noGrp="1"/>
          </p:cNvGraphicFramePr>
          <p:nvPr>
            <p:extLst>
              <p:ext uri="{D42A27DB-BD31-4B8C-83A1-F6EECF244321}">
                <p14:modId xmlns:p14="http://schemas.microsoft.com/office/powerpoint/2010/main" val="3348862529"/>
              </p:ext>
            </p:extLst>
          </p:nvPr>
        </p:nvGraphicFramePr>
        <p:xfrm>
          <a:off x="2284413" y="3124200"/>
          <a:ext cx="20570825" cy="8905232"/>
        </p:xfrm>
        <a:graphic>
          <a:graphicData uri="http://schemas.openxmlformats.org/drawingml/2006/table">
            <a:tbl>
              <a:tblPr bandCol="1">
                <a:tableStyleId>{00A15C55-8517-42AA-B614-E9B94910E393}</a:tableStyleId>
              </a:tblPr>
              <a:tblGrid>
                <a:gridCol w="3041534">
                  <a:extLst>
                    <a:ext uri="{9D8B030D-6E8A-4147-A177-3AD203B41FA5}">
                      <a16:colId xmlns:a16="http://schemas.microsoft.com/office/drawing/2014/main" val="3887419771"/>
                    </a:ext>
                  </a:extLst>
                </a:gridCol>
                <a:gridCol w="17529291">
                  <a:extLst>
                    <a:ext uri="{9D8B030D-6E8A-4147-A177-3AD203B41FA5}">
                      <a16:colId xmlns:a16="http://schemas.microsoft.com/office/drawing/2014/main" val="1379869306"/>
                    </a:ext>
                  </a:extLst>
                </a:gridCol>
              </a:tblGrid>
              <a:tr h="2728628">
                <a:tc>
                  <a:txBody>
                    <a:bodyPr/>
                    <a:lstStyle/>
                    <a:p>
                      <a:pPr marL="0" lvl="1" indent="0" algn="l" defTabSz="1828709" rtl="0" eaLnBrk="1" latinLnBrk="0" hangingPunct="1">
                        <a:lnSpc>
                          <a:spcPct val="117000"/>
                        </a:lnSpc>
                        <a:spcBef>
                          <a:spcPts val="0"/>
                        </a:spcBef>
                        <a:spcAft>
                          <a:spcPts val="1000"/>
                        </a:spcAft>
                        <a:buFont typeface="Arial" panose="020B0604020202020204" pitchFamily="34" charset="0"/>
                        <a:buNone/>
                        <a:tabLst/>
                      </a:pPr>
                      <a:r>
                        <a:rPr lang="en-US" sz="2400" b="1" i="0" kern="1200" dirty="0">
                          <a:solidFill>
                            <a:schemeClr val="tx1"/>
                          </a:solidFill>
                          <a:latin typeface="Helvetica Now Text" panose="020B0504030202020204" pitchFamily="34" charset="77"/>
                          <a:ea typeface="+mn-ea"/>
                          <a:cs typeface="+mn-cs"/>
                        </a:rPr>
                        <a:t>Day Care Services</a:t>
                      </a:r>
                    </a:p>
                  </a:txBody>
                  <a:tcPr marL="243824" marR="243824" marT="121912" marB="121912" anchor="ctr"/>
                </a:tc>
                <a:tc>
                  <a:txBody>
                    <a:bodyPr/>
                    <a:lstStyle/>
                    <a:p>
                      <a:pPr marL="0" marR="0" lvl="1" indent="0" algn="l" defTabSz="1828709" rtl="0" eaLnBrk="1" fontAlgn="auto" latinLnBrk="0" hangingPunct="1">
                        <a:lnSpc>
                          <a:spcPct val="117000"/>
                        </a:lnSpc>
                        <a:spcBef>
                          <a:spcPts val="0"/>
                        </a:spcBef>
                        <a:spcAft>
                          <a:spcPts val="1000"/>
                        </a:spcAft>
                        <a:buClrTx/>
                        <a:buSzTx/>
                        <a:buFont typeface="Arial" panose="020B0604020202020204" pitchFamily="34" charset="0"/>
                        <a:buNone/>
                        <a:tabLst/>
                        <a:defRPr/>
                      </a:pPr>
                      <a:r>
                        <a:rPr lang="en-US" altLang="ko-KR" sz="2400" b="0" i="0" kern="1200" dirty="0">
                          <a:solidFill>
                            <a:schemeClr val="tx1"/>
                          </a:solidFill>
                          <a:latin typeface="Helvetica Now Text" panose="020B0504030202020204" pitchFamily="34" charset="77"/>
                          <a:ea typeface="+mn-ea"/>
                          <a:cs typeface="+mn-cs"/>
                        </a:rPr>
                        <a:t>Due to medical advancement, a list of treatments do not require 24 hours of hospitalization.</a:t>
                      </a:r>
                    </a:p>
                    <a:p>
                      <a:pPr marL="0" marR="0" lvl="1" indent="0" algn="l" defTabSz="1828709" rtl="0" eaLnBrk="1" fontAlgn="auto" latinLnBrk="0" hangingPunct="1">
                        <a:lnSpc>
                          <a:spcPct val="117000"/>
                        </a:lnSpc>
                        <a:spcBef>
                          <a:spcPts val="0"/>
                        </a:spcBef>
                        <a:spcAft>
                          <a:spcPts val="1000"/>
                        </a:spcAft>
                        <a:buClrTx/>
                        <a:buSzTx/>
                        <a:buFont typeface="Arial" panose="020B0604020202020204" pitchFamily="34" charset="0"/>
                        <a:buNone/>
                        <a:tabLst/>
                        <a:defRPr/>
                      </a:pPr>
                      <a:r>
                        <a:rPr lang="en-US" altLang="ko-KR" sz="2400" b="0" i="0" kern="1200" dirty="0">
                          <a:solidFill>
                            <a:schemeClr val="tx1"/>
                          </a:solidFill>
                          <a:latin typeface="Helvetica Now Text" panose="020B0504030202020204" pitchFamily="34" charset="77"/>
                          <a:ea typeface="+mn-ea"/>
                          <a:cs typeface="+mn-cs"/>
                        </a:rPr>
                        <a:t>For example : Cataract operation, kidney stones removal etc.</a:t>
                      </a:r>
                    </a:p>
                    <a:p>
                      <a:pPr marL="0" marR="0" lvl="1" indent="0" algn="l" defTabSz="1828709" rtl="0" eaLnBrk="1" fontAlgn="auto" latinLnBrk="0" hangingPunct="1">
                        <a:lnSpc>
                          <a:spcPct val="117000"/>
                        </a:lnSpc>
                        <a:spcBef>
                          <a:spcPts val="0"/>
                        </a:spcBef>
                        <a:spcAft>
                          <a:spcPts val="1000"/>
                        </a:spcAft>
                        <a:buClrTx/>
                        <a:buSzTx/>
                        <a:buFont typeface="Arial" panose="020B0604020202020204" pitchFamily="34" charset="0"/>
                        <a:buNone/>
                        <a:tabLst/>
                        <a:defRPr/>
                      </a:pPr>
                      <a:r>
                        <a:rPr lang="en-US" altLang="ko-KR" sz="2400" b="1" i="0" kern="1200" dirty="0">
                          <a:solidFill>
                            <a:srgbClr val="007585"/>
                          </a:solidFill>
                          <a:latin typeface="Helvetica Now Text" panose="020B0504030202020204" pitchFamily="34" charset="77"/>
                          <a:ea typeface="+mn-ea"/>
                          <a:cs typeface="+mn-cs"/>
                        </a:rPr>
                        <a:t>Your policy covers list of day care procedures as per the insurer list</a:t>
                      </a:r>
                    </a:p>
                  </a:txBody>
                  <a:tcPr marL="243824" marR="243824" marT="121912" marB="121912" anchor="ctr"/>
                </a:tc>
                <a:extLst>
                  <a:ext uri="{0D108BD9-81ED-4DB2-BD59-A6C34878D82A}">
                    <a16:rowId xmlns:a16="http://schemas.microsoft.com/office/drawing/2014/main" val="911543914"/>
                  </a:ext>
                </a:extLst>
              </a:tr>
              <a:tr h="3165866">
                <a:tc>
                  <a:txBody>
                    <a:bodyPr/>
                    <a:lstStyle/>
                    <a:p>
                      <a:pPr marL="0" lvl="1" indent="0" algn="l" defTabSz="1828709" rtl="0" eaLnBrk="1" latinLnBrk="0" hangingPunct="1">
                        <a:lnSpc>
                          <a:spcPct val="117000"/>
                        </a:lnSpc>
                        <a:spcBef>
                          <a:spcPts val="0"/>
                        </a:spcBef>
                        <a:spcAft>
                          <a:spcPts val="1000"/>
                        </a:spcAft>
                        <a:buFont typeface="Arial" panose="020B0604020202020204" pitchFamily="34" charset="0"/>
                        <a:buNone/>
                        <a:tabLst/>
                      </a:pPr>
                      <a:r>
                        <a:rPr lang="en-US" sz="2400" b="1" i="0" kern="1200" dirty="0">
                          <a:solidFill>
                            <a:schemeClr val="tx1"/>
                          </a:solidFill>
                          <a:latin typeface="Helvetica Now Text" panose="020B0504030202020204" pitchFamily="34" charset="77"/>
                          <a:ea typeface="+mn-ea"/>
                          <a:cs typeface="+mn-cs"/>
                        </a:rPr>
                        <a:t>Ayurvedic treatment</a:t>
                      </a:r>
                    </a:p>
                  </a:txBody>
                  <a:tcPr marL="243824" marR="243824" marT="121912" marB="121912" anchor="ctr"/>
                </a:tc>
                <a:tc>
                  <a:txBody>
                    <a:bodyPr/>
                    <a:lstStyle/>
                    <a:p>
                      <a:pPr marL="0" marR="0" lvl="1" indent="0" algn="l" defTabSz="1828709" rtl="0" eaLnBrk="1" fontAlgn="auto" latinLnBrk="0" hangingPunct="1">
                        <a:lnSpc>
                          <a:spcPct val="117000"/>
                        </a:lnSpc>
                        <a:spcBef>
                          <a:spcPts val="0"/>
                        </a:spcBef>
                        <a:spcAft>
                          <a:spcPts val="1000"/>
                        </a:spcAft>
                        <a:buClrTx/>
                        <a:buSzTx/>
                        <a:buFont typeface="Arial" panose="020B0604020202020204" pitchFamily="34" charset="0"/>
                        <a:buNone/>
                        <a:tabLst/>
                        <a:defRPr/>
                      </a:pPr>
                      <a:r>
                        <a:rPr lang="en-US" altLang="ko-KR" sz="2400" b="0" i="0" kern="1200" dirty="0">
                          <a:solidFill>
                            <a:schemeClr val="tx1"/>
                          </a:solidFill>
                          <a:latin typeface="Helvetica Now Text" panose="020B0504030202020204" pitchFamily="34" charset="77"/>
                          <a:ea typeface="+mn-ea"/>
                          <a:cs typeface="+mn-cs"/>
                        </a:rPr>
                        <a:t>Ayurvedic is a form of non-allopathic treatment. Under insurance policy ayurvedic treatment undertaken in a </a:t>
                      </a:r>
                      <a:r>
                        <a:rPr lang="en-US" sz="2400" b="0" i="0" kern="1200" dirty="0">
                          <a:solidFill>
                            <a:schemeClr val="tx1"/>
                          </a:solidFill>
                          <a:latin typeface="Helvetica Now Text" panose="020B0504030202020204" pitchFamily="34" charset="77"/>
                          <a:ea typeface="+mn-ea"/>
                          <a:cs typeface="+mn-cs"/>
                        </a:rPr>
                        <a:t>Government Hospital or in any Institute </a:t>
                      </a:r>
                      <a:r>
                        <a:rPr lang="en-US" sz="2400" b="0" i="0" kern="1200" dirty="0" err="1">
                          <a:solidFill>
                            <a:schemeClr val="tx1"/>
                          </a:solidFill>
                          <a:latin typeface="Helvetica Now Text" panose="020B0504030202020204" pitchFamily="34" charset="77"/>
                          <a:ea typeface="+mn-ea"/>
                          <a:cs typeface="+mn-cs"/>
                        </a:rPr>
                        <a:t>recognised</a:t>
                      </a:r>
                      <a:r>
                        <a:rPr lang="en-US" sz="2400" b="0" i="0" kern="1200" dirty="0">
                          <a:solidFill>
                            <a:schemeClr val="tx1"/>
                          </a:solidFill>
                          <a:latin typeface="Helvetica Now Text" panose="020B0504030202020204" pitchFamily="34" charset="77"/>
                          <a:ea typeface="+mn-ea"/>
                          <a:cs typeface="+mn-cs"/>
                        </a:rPr>
                        <a:t> by the Government and/or accredited by Quality Council of India/National Accreditation Board on Health</a:t>
                      </a:r>
                      <a:r>
                        <a:rPr lang="en-US" altLang="ko-KR" sz="2400" b="0" i="0" kern="1200" dirty="0">
                          <a:solidFill>
                            <a:schemeClr val="tx1"/>
                          </a:solidFill>
                          <a:latin typeface="Helvetica Now Text" panose="020B0504030202020204" pitchFamily="34" charset="77"/>
                          <a:ea typeface="+mn-ea"/>
                          <a:cs typeface="+mn-cs"/>
                        </a:rPr>
                        <a:t> is only admissible. The ayurvedic treatment is covered only on</a:t>
                      </a:r>
                      <a:br>
                        <a:rPr lang="en-US" altLang="ko-KR" sz="2400" b="0" i="0" kern="1200" dirty="0">
                          <a:solidFill>
                            <a:schemeClr val="tx1"/>
                          </a:solidFill>
                          <a:latin typeface="Helvetica Now Text" panose="020B0504030202020204" pitchFamily="34" charset="77"/>
                          <a:ea typeface="+mn-ea"/>
                          <a:cs typeface="+mn-cs"/>
                        </a:rPr>
                      </a:br>
                      <a:r>
                        <a:rPr lang="en-US" altLang="ko-KR" sz="2400" b="0" i="0" kern="1200" dirty="0">
                          <a:solidFill>
                            <a:schemeClr val="tx1"/>
                          </a:solidFill>
                          <a:latin typeface="Helvetica Now Text" panose="020B0504030202020204" pitchFamily="34" charset="77"/>
                          <a:ea typeface="+mn-ea"/>
                          <a:cs typeface="+mn-cs"/>
                        </a:rPr>
                        <a:t>in-patient basis.</a:t>
                      </a:r>
                    </a:p>
                    <a:p>
                      <a:pPr marL="0" marR="0" lvl="1" indent="0" algn="l" defTabSz="1828709" rtl="0" eaLnBrk="1" fontAlgn="auto" latinLnBrk="0" hangingPunct="1">
                        <a:lnSpc>
                          <a:spcPct val="117000"/>
                        </a:lnSpc>
                        <a:spcBef>
                          <a:spcPts val="0"/>
                        </a:spcBef>
                        <a:spcAft>
                          <a:spcPts val="1000"/>
                        </a:spcAft>
                        <a:buClrTx/>
                        <a:buSzTx/>
                        <a:buFont typeface="Arial" panose="020B0604020202020204" pitchFamily="34" charset="0"/>
                        <a:buNone/>
                        <a:tabLst/>
                        <a:defRPr/>
                      </a:pPr>
                      <a:r>
                        <a:rPr lang="en-US" altLang="ko-KR" sz="2400" b="1" i="0" kern="1200" dirty="0">
                          <a:solidFill>
                            <a:srgbClr val="007585"/>
                          </a:solidFill>
                          <a:latin typeface="Helvetica Now Text" panose="020B0504030202020204" pitchFamily="34" charset="77"/>
                          <a:ea typeface="+mn-ea"/>
                          <a:cs typeface="+mn-cs"/>
                        </a:rPr>
                        <a:t>Your policy covers ayurvedic treatment undertaken only in a government registered hospital.</a:t>
                      </a:r>
                    </a:p>
                  </a:txBody>
                  <a:tcPr marL="243824" marR="243824" marT="121912" marB="121912" anchor="ctr"/>
                </a:tc>
                <a:extLst>
                  <a:ext uri="{0D108BD9-81ED-4DB2-BD59-A6C34878D82A}">
                    <a16:rowId xmlns:a16="http://schemas.microsoft.com/office/drawing/2014/main" val="3015036066"/>
                  </a:ext>
                </a:extLst>
              </a:tr>
              <a:tr h="3010738">
                <a:tc>
                  <a:txBody>
                    <a:bodyPr/>
                    <a:lstStyle/>
                    <a:p>
                      <a:pPr marL="0" lvl="1" indent="0" algn="l" defTabSz="1828709" rtl="0" eaLnBrk="1" latinLnBrk="0" hangingPunct="1">
                        <a:lnSpc>
                          <a:spcPct val="117000"/>
                        </a:lnSpc>
                        <a:spcBef>
                          <a:spcPts val="0"/>
                        </a:spcBef>
                        <a:spcAft>
                          <a:spcPts val="1000"/>
                        </a:spcAft>
                        <a:buFont typeface="Arial" panose="020B0604020202020204" pitchFamily="34" charset="0"/>
                        <a:buNone/>
                        <a:tabLst/>
                      </a:pPr>
                      <a:r>
                        <a:rPr lang="en-US" sz="2400" b="1" i="0" kern="1200" dirty="0">
                          <a:solidFill>
                            <a:schemeClr val="tx1"/>
                          </a:solidFill>
                          <a:latin typeface="Helvetica Now Text" panose="020B0504030202020204" pitchFamily="34" charset="77"/>
                          <a:ea typeface="+mn-ea"/>
                          <a:cs typeface="+mn-cs"/>
                        </a:rPr>
                        <a:t>Dental cover</a:t>
                      </a:r>
                    </a:p>
                  </a:txBody>
                  <a:tcPr marL="243824" marR="243824" marT="121912" marB="121912" anchor="ctr"/>
                </a:tc>
                <a:tc>
                  <a:txBody>
                    <a:bodyPr/>
                    <a:lstStyle/>
                    <a:p>
                      <a:pPr marL="0" lvl="1" indent="0" algn="l" defTabSz="1828709" rtl="0" eaLnBrk="1" latinLnBrk="0" hangingPunct="1">
                        <a:lnSpc>
                          <a:spcPct val="117000"/>
                        </a:lnSpc>
                        <a:spcBef>
                          <a:spcPts val="0"/>
                        </a:spcBef>
                        <a:spcAft>
                          <a:spcPts val="1000"/>
                        </a:spcAft>
                        <a:buFont typeface="Arial" panose="020B0604020202020204" pitchFamily="34" charset="0"/>
                        <a:buNone/>
                        <a:tabLst/>
                      </a:pPr>
                      <a:r>
                        <a:rPr lang="en-US" sz="2400" b="0" i="0" kern="1200" dirty="0">
                          <a:solidFill>
                            <a:schemeClr val="tx1"/>
                          </a:solidFill>
                          <a:latin typeface="Helvetica Now Text" panose="020B0504030202020204" pitchFamily="34" charset="77"/>
                          <a:ea typeface="+mn-ea"/>
                          <a:cs typeface="+mn-cs"/>
                        </a:rPr>
                        <a:t>Dental treatment is treatment carried out by a dental practitioner including examinations, fillings (where appropriate), crowns, extractions and surgery excluding any form of cosmetic surgery/implants. The dental cover is a standard exclusion under the policy except treatment undertaken in case of an accident.</a:t>
                      </a:r>
                    </a:p>
                    <a:p>
                      <a:pPr marL="0" marR="0" lvl="1" indent="0" algn="l" defTabSz="1828709" rtl="0" eaLnBrk="1" fontAlgn="auto" latinLnBrk="0" hangingPunct="1">
                        <a:lnSpc>
                          <a:spcPct val="117000"/>
                        </a:lnSpc>
                        <a:spcBef>
                          <a:spcPts val="0"/>
                        </a:spcBef>
                        <a:spcAft>
                          <a:spcPts val="1000"/>
                        </a:spcAft>
                        <a:buClrTx/>
                        <a:buSzTx/>
                        <a:buFont typeface="Arial" panose="020B0604020202020204" pitchFamily="34" charset="0"/>
                        <a:buNone/>
                        <a:tabLst/>
                        <a:defRPr/>
                      </a:pPr>
                      <a:r>
                        <a:rPr lang="en-US" altLang="ko-KR" sz="2400" b="1" i="0" kern="1200" dirty="0">
                          <a:solidFill>
                            <a:srgbClr val="007585"/>
                          </a:solidFill>
                          <a:latin typeface="Helvetica Now Text" panose="020B0504030202020204" pitchFamily="34" charset="77"/>
                          <a:ea typeface="+mn-ea"/>
                          <a:cs typeface="+mn-cs"/>
                        </a:rPr>
                        <a:t>Your policy covers dental treatment only in case of accident. No other form of dental treatment is covered in the policy.</a:t>
                      </a:r>
                    </a:p>
                  </a:txBody>
                  <a:tcPr marL="243824" marR="243824" marT="121912" marB="121912" anchor="ctr"/>
                </a:tc>
                <a:extLst>
                  <a:ext uri="{0D108BD9-81ED-4DB2-BD59-A6C34878D82A}">
                    <a16:rowId xmlns:a16="http://schemas.microsoft.com/office/drawing/2014/main" val="3733280843"/>
                  </a:ext>
                </a:extLst>
              </a:tr>
            </a:tbl>
          </a:graphicData>
        </a:graphic>
      </p:graphicFrame>
      <p:sp>
        <p:nvSpPr>
          <p:cNvPr id="9" name="Rectangle 8">
            <a:extLst>
              <a:ext uri="{FF2B5EF4-FFF2-40B4-BE49-F238E27FC236}">
                <a16:creationId xmlns:a16="http://schemas.microsoft.com/office/drawing/2014/main" id="{2CCE9096-F739-4AA3-993B-466EFD7D1F26}"/>
              </a:ext>
            </a:extLst>
          </p:cNvPr>
          <p:cNvSpPr/>
          <p:nvPr/>
        </p:nvSpPr>
        <p:spPr>
          <a:xfrm>
            <a:off x="23116265" y="5055409"/>
            <a:ext cx="1266148" cy="3605182"/>
          </a:xfrm>
          <a:prstGeom prst="rect">
            <a:avLst/>
          </a:prstGeom>
          <a:solidFill>
            <a:srgbClr val="2628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b="0" i="0" dirty="0">
              <a:solidFill>
                <a:schemeClr val="tx2"/>
              </a:solidFill>
              <a:latin typeface="Helvetica Now Text" panose="020B0504030202020204" pitchFamily="34" charset="77"/>
            </a:endParaRPr>
          </a:p>
        </p:txBody>
      </p:sp>
      <p:pic>
        <p:nvPicPr>
          <p:cNvPr id="10" name="Picture 9">
            <a:hlinkClick r:id="rId3" action="ppaction://hlinksldjump"/>
            <a:extLst>
              <a:ext uri="{FF2B5EF4-FFF2-40B4-BE49-F238E27FC236}">
                <a16:creationId xmlns:a16="http://schemas.microsoft.com/office/drawing/2014/main" id="{89A5C846-3260-455A-BB7A-9428C25D962F}"/>
              </a:ext>
            </a:extLst>
          </p:cNvPr>
          <p:cNvPicPr>
            <a:picLocks noChangeAspect="1"/>
          </p:cNvPicPr>
          <p:nvPr/>
        </p:nvPicPr>
        <p:blipFill>
          <a:blip r:embed="rId4" cstate="email">
            <a:extLst>
              <a:ext uri="{28A0092B-C50C-407E-A947-70E740481C1C}">
                <a14:useLocalDpi xmlns:a14="http://schemas.microsoft.com/office/drawing/2010/main" val="0"/>
              </a:ext>
            </a:extLst>
          </a:blip>
          <a:srcRect/>
          <a:stretch/>
        </p:blipFill>
        <p:spPr>
          <a:xfrm>
            <a:off x="23355708" y="5300717"/>
            <a:ext cx="784898" cy="784898"/>
          </a:xfrm>
          <a:prstGeom prst="rect">
            <a:avLst/>
          </a:prstGeom>
        </p:spPr>
      </p:pic>
      <p:pic>
        <p:nvPicPr>
          <p:cNvPr id="11" name="Picture 10">
            <a:hlinkClick r:id="rId5" action="ppaction://hlinksldjump"/>
            <a:extLst>
              <a:ext uri="{FF2B5EF4-FFF2-40B4-BE49-F238E27FC236}">
                <a16:creationId xmlns:a16="http://schemas.microsoft.com/office/drawing/2014/main" id="{71BD170D-733C-4E42-8CE3-B4F608D4AB2A}"/>
              </a:ext>
            </a:extLst>
          </p:cNvPr>
          <p:cNvPicPr>
            <a:picLocks noChangeAspect="1"/>
          </p:cNvPicPr>
          <p:nvPr/>
        </p:nvPicPr>
        <p:blipFill>
          <a:blip r:embed="rId6" cstate="email">
            <a:extLst>
              <a:ext uri="{28A0092B-C50C-407E-A947-70E740481C1C}">
                <a14:useLocalDpi xmlns:a14="http://schemas.microsoft.com/office/drawing/2010/main" val="0"/>
              </a:ext>
            </a:extLst>
          </a:blip>
          <a:srcRect/>
          <a:stretch/>
        </p:blipFill>
        <p:spPr>
          <a:xfrm>
            <a:off x="23325203" y="6382942"/>
            <a:ext cx="883885" cy="883885"/>
          </a:xfrm>
          <a:prstGeom prst="rect">
            <a:avLst/>
          </a:prstGeom>
        </p:spPr>
      </p:pic>
      <p:pic>
        <p:nvPicPr>
          <p:cNvPr id="12" name="Picture 11">
            <a:hlinkClick r:id="rId7" action="ppaction://hlinksldjump"/>
            <a:extLst>
              <a:ext uri="{FF2B5EF4-FFF2-40B4-BE49-F238E27FC236}">
                <a16:creationId xmlns:a16="http://schemas.microsoft.com/office/drawing/2014/main" id="{6BBE178C-E420-4934-B236-CC3B33188476}"/>
              </a:ext>
            </a:extLst>
          </p:cNvPr>
          <p:cNvPicPr>
            <a:picLocks noChangeAspect="1"/>
          </p:cNvPicPr>
          <p:nvPr/>
        </p:nvPicPr>
        <p:blipFill>
          <a:blip r:embed="rId8" cstate="email">
            <a:extLst>
              <a:ext uri="{28A0092B-C50C-407E-A947-70E740481C1C}">
                <a14:useLocalDpi xmlns:a14="http://schemas.microsoft.com/office/drawing/2010/main" val="0"/>
              </a:ext>
            </a:extLst>
          </a:blip>
          <a:srcRect/>
          <a:stretch/>
        </p:blipFill>
        <p:spPr>
          <a:xfrm>
            <a:off x="23324875" y="7576123"/>
            <a:ext cx="884631" cy="884631"/>
          </a:xfrm>
          <a:prstGeom prst="rect">
            <a:avLst/>
          </a:prstGeom>
        </p:spPr>
      </p:pic>
      <p:cxnSp>
        <p:nvCxnSpPr>
          <p:cNvPr id="13" name="Straight Connector 12">
            <a:extLst>
              <a:ext uri="{FF2B5EF4-FFF2-40B4-BE49-F238E27FC236}">
                <a16:creationId xmlns:a16="http://schemas.microsoft.com/office/drawing/2014/main" id="{E0B80729-6D57-4E8D-A7E5-45E4D897C4E8}"/>
              </a:ext>
            </a:extLst>
          </p:cNvPr>
          <p:cNvCxnSpPr/>
          <p:nvPr/>
        </p:nvCxnSpPr>
        <p:spPr>
          <a:xfrm>
            <a:off x="23215276" y="6295965"/>
            <a:ext cx="1048357" cy="0"/>
          </a:xfrm>
          <a:prstGeom prst="line">
            <a:avLst/>
          </a:prstGeom>
          <a:ln w="25400">
            <a:solidFill>
              <a:srgbClr val="CDDBDE"/>
            </a:solidFill>
            <a:tailEnd type="none" w="lg" len="lg"/>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8731A3B5-7E6F-42EC-8357-8B8098F74E0C}"/>
              </a:ext>
            </a:extLst>
          </p:cNvPr>
          <p:cNvCxnSpPr/>
          <p:nvPr/>
        </p:nvCxnSpPr>
        <p:spPr>
          <a:xfrm>
            <a:off x="23215276" y="7472455"/>
            <a:ext cx="1048357" cy="0"/>
          </a:xfrm>
          <a:prstGeom prst="line">
            <a:avLst/>
          </a:prstGeom>
          <a:ln w="25400">
            <a:solidFill>
              <a:srgbClr val="CDDBDE"/>
            </a:solidFill>
            <a:tailEnd type="none"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2739506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05EC25B-1A8C-4C52-9458-A97AEB1494EB}"/>
              </a:ext>
            </a:extLst>
          </p:cNvPr>
          <p:cNvSpPr>
            <a:spLocks noGrp="1"/>
          </p:cNvSpPr>
          <p:nvPr>
            <p:ph type="sldNum" sz="quarter" idx="12"/>
          </p:nvPr>
        </p:nvSpPr>
        <p:spPr/>
        <p:txBody>
          <a:bodyPr/>
          <a:lstStyle/>
          <a:p>
            <a:fld id="{91D568E7-61F5-D04E-995D-81EF41C01A2A}" type="slidenum">
              <a:rPr lang="en-GB" smtClean="0"/>
              <a:pPr/>
              <a:t>32</a:t>
            </a:fld>
            <a:endParaRPr lang="en-GB" dirty="0"/>
          </a:p>
        </p:txBody>
      </p:sp>
      <p:sp>
        <p:nvSpPr>
          <p:cNvPr id="4" name="Title 3">
            <a:extLst>
              <a:ext uri="{FF2B5EF4-FFF2-40B4-BE49-F238E27FC236}">
                <a16:creationId xmlns:a16="http://schemas.microsoft.com/office/drawing/2014/main" id="{C26454C7-4035-46B1-828E-6276FA892492}"/>
              </a:ext>
            </a:extLst>
          </p:cNvPr>
          <p:cNvSpPr>
            <a:spLocks noGrp="1"/>
          </p:cNvSpPr>
          <p:nvPr>
            <p:ph type="title"/>
          </p:nvPr>
        </p:nvSpPr>
        <p:spPr/>
        <p:txBody>
          <a:bodyPr/>
          <a:lstStyle/>
          <a:p>
            <a:r>
              <a:rPr lang="en-US" dirty="0"/>
              <a:t>Benefits Summary</a:t>
            </a:r>
          </a:p>
        </p:txBody>
      </p:sp>
      <p:graphicFrame>
        <p:nvGraphicFramePr>
          <p:cNvPr id="7" name="Table 3">
            <a:extLst>
              <a:ext uri="{FF2B5EF4-FFF2-40B4-BE49-F238E27FC236}">
                <a16:creationId xmlns:a16="http://schemas.microsoft.com/office/drawing/2014/main" id="{6446011D-CE77-4D63-AA94-941F6549B0E5}"/>
              </a:ext>
            </a:extLst>
          </p:cNvPr>
          <p:cNvGraphicFramePr>
            <a:graphicFrameLocks noGrp="1"/>
          </p:cNvGraphicFramePr>
          <p:nvPr>
            <p:extLst>
              <p:ext uri="{D42A27DB-BD31-4B8C-83A1-F6EECF244321}">
                <p14:modId xmlns:p14="http://schemas.microsoft.com/office/powerpoint/2010/main" val="1823443545"/>
              </p:ext>
            </p:extLst>
          </p:nvPr>
        </p:nvGraphicFramePr>
        <p:xfrm>
          <a:off x="2284413" y="3124200"/>
          <a:ext cx="20570825" cy="9119463"/>
        </p:xfrm>
        <a:graphic>
          <a:graphicData uri="http://schemas.openxmlformats.org/drawingml/2006/table">
            <a:tbl>
              <a:tblPr bandCol="1">
                <a:tableStyleId>{00A15C55-8517-42AA-B614-E9B94910E393}</a:tableStyleId>
              </a:tblPr>
              <a:tblGrid>
                <a:gridCol w="3041534">
                  <a:extLst>
                    <a:ext uri="{9D8B030D-6E8A-4147-A177-3AD203B41FA5}">
                      <a16:colId xmlns:a16="http://schemas.microsoft.com/office/drawing/2014/main" val="3887419771"/>
                    </a:ext>
                  </a:extLst>
                </a:gridCol>
                <a:gridCol w="17529291">
                  <a:extLst>
                    <a:ext uri="{9D8B030D-6E8A-4147-A177-3AD203B41FA5}">
                      <a16:colId xmlns:a16="http://schemas.microsoft.com/office/drawing/2014/main" val="1379869306"/>
                    </a:ext>
                  </a:extLst>
                </a:gridCol>
              </a:tblGrid>
              <a:tr h="2608977">
                <a:tc>
                  <a:txBody>
                    <a:bodyPr/>
                    <a:lstStyle/>
                    <a:p>
                      <a:pPr marL="0" marR="0" lvl="0" indent="0" algn="l" defTabSz="900410" rtl="0" eaLnBrk="1" fontAlgn="auto" latinLnBrk="0" hangingPunct="1">
                        <a:lnSpc>
                          <a:spcPct val="100000"/>
                        </a:lnSpc>
                        <a:spcBef>
                          <a:spcPts val="0"/>
                        </a:spcBef>
                        <a:spcAft>
                          <a:spcPts val="0"/>
                        </a:spcAft>
                        <a:buClrTx/>
                        <a:buSzTx/>
                        <a:buFontTx/>
                        <a:buNone/>
                        <a:tabLst/>
                        <a:defRPr/>
                      </a:pPr>
                      <a:r>
                        <a:rPr lang="en-US" sz="2400" b="1" i="0" kern="1200" dirty="0">
                          <a:solidFill>
                            <a:schemeClr val="tx1"/>
                          </a:solidFill>
                          <a:latin typeface="Helvetica Now Text" panose="020B0504030202020204" pitchFamily="34" charset="0"/>
                        </a:rPr>
                        <a:t>Vision </a:t>
                      </a:r>
                    </a:p>
                    <a:p>
                      <a:pPr marL="0" marR="0" lvl="0" indent="0" algn="l" defTabSz="900410" rtl="0" eaLnBrk="1" fontAlgn="auto" latinLnBrk="0" hangingPunct="1">
                        <a:lnSpc>
                          <a:spcPct val="100000"/>
                        </a:lnSpc>
                        <a:spcBef>
                          <a:spcPts val="0"/>
                        </a:spcBef>
                        <a:spcAft>
                          <a:spcPts val="0"/>
                        </a:spcAft>
                        <a:buClrTx/>
                        <a:buSzTx/>
                        <a:buFontTx/>
                        <a:buNone/>
                        <a:tabLst/>
                        <a:defRPr/>
                      </a:pPr>
                      <a:r>
                        <a:rPr lang="en-US" sz="2400" b="1" i="0" kern="1200" dirty="0">
                          <a:solidFill>
                            <a:schemeClr val="tx1"/>
                          </a:solidFill>
                          <a:latin typeface="Helvetica Now Text" panose="020B0504030202020204" pitchFamily="34" charset="0"/>
                        </a:rPr>
                        <a:t>cover</a:t>
                      </a:r>
                      <a:endParaRPr lang="en-US" sz="2400" b="1" i="0" kern="1200" dirty="0">
                        <a:solidFill>
                          <a:schemeClr val="tx1"/>
                        </a:solidFill>
                        <a:latin typeface="Helvetica Now Text" panose="020B0504030202020204" pitchFamily="34" charset="0"/>
                        <a:ea typeface="+mn-ea"/>
                        <a:cs typeface="+mn-cs"/>
                      </a:endParaRPr>
                    </a:p>
                  </a:txBody>
                  <a:tcPr marL="243824" marR="243824" marT="121912" marB="121912" anchor="ctr"/>
                </a:tc>
                <a:tc>
                  <a:txBody>
                    <a:bodyPr/>
                    <a:lstStyle/>
                    <a:p>
                      <a:pPr marL="0" marR="0" lvl="1" indent="0" algn="l" defTabSz="1828709" rtl="0" eaLnBrk="1" fontAlgn="auto" latinLnBrk="0" hangingPunct="1">
                        <a:lnSpc>
                          <a:spcPct val="117000"/>
                        </a:lnSpc>
                        <a:spcBef>
                          <a:spcPts val="0"/>
                        </a:spcBef>
                        <a:spcAft>
                          <a:spcPts val="1000"/>
                        </a:spcAft>
                        <a:buClrTx/>
                        <a:buSzTx/>
                        <a:buFont typeface="Arial" panose="020B0604020202020204" pitchFamily="34" charset="0"/>
                        <a:buNone/>
                        <a:tabLst/>
                        <a:defRPr/>
                      </a:pPr>
                      <a:r>
                        <a:rPr lang="en-US" sz="2400" b="0" i="0" kern="1200" dirty="0">
                          <a:solidFill>
                            <a:schemeClr val="tx1"/>
                          </a:solidFill>
                          <a:latin typeface="Helvetica Now Text" panose="020B0504030202020204" pitchFamily="34" charset="77"/>
                          <a:ea typeface="+mn-ea"/>
                          <a:cs typeface="+mn-cs"/>
                        </a:rPr>
                        <a:t>Vision cover refers to the maintenance of the health and wellness of the eyes or eye care and includes routine preventive eye care and prescription of glasses. This remains as a standard exclusion under the medical insurance</a:t>
                      </a:r>
                      <a:r>
                        <a:rPr lang="en-US" sz="2400" b="0" i="0" kern="1200">
                          <a:solidFill>
                            <a:schemeClr val="tx1"/>
                          </a:solidFill>
                          <a:latin typeface="Helvetica Now Text" panose="020B0504030202020204" pitchFamily="34" charset="77"/>
                          <a:ea typeface="+mn-ea"/>
                          <a:cs typeface="+mn-cs"/>
                        </a:rPr>
                        <a:t>. </a:t>
                      </a:r>
                      <a:endParaRPr lang="en-US" altLang="ko-KR" sz="2400" b="0" i="0" kern="1200" dirty="0">
                        <a:solidFill>
                          <a:schemeClr val="tx1"/>
                        </a:solidFill>
                        <a:latin typeface="Helvetica Now Text" panose="020B0504030202020204" pitchFamily="34" charset="77"/>
                        <a:ea typeface="+mn-ea"/>
                        <a:cs typeface="+mn-cs"/>
                      </a:endParaRPr>
                    </a:p>
                  </a:txBody>
                  <a:tcPr marL="243824" marR="243824" marT="121912" marB="121912" anchor="ctr"/>
                </a:tc>
                <a:extLst>
                  <a:ext uri="{0D108BD9-81ED-4DB2-BD59-A6C34878D82A}">
                    <a16:rowId xmlns:a16="http://schemas.microsoft.com/office/drawing/2014/main" val="911543914"/>
                  </a:ext>
                </a:extLst>
              </a:tr>
              <a:tr h="2960817">
                <a:tc>
                  <a:txBody>
                    <a:bodyPr/>
                    <a:lstStyle/>
                    <a:p>
                      <a:pPr algn="l"/>
                      <a:r>
                        <a:rPr lang="en-US" sz="2400" b="1" i="0" kern="1200" dirty="0">
                          <a:solidFill>
                            <a:schemeClr val="tx1"/>
                          </a:solidFill>
                          <a:latin typeface="Helvetica Now Text" panose="020B0504030202020204" pitchFamily="34" charset="0"/>
                        </a:rPr>
                        <a:t>Co-pay</a:t>
                      </a:r>
                      <a:endParaRPr lang="en-US" sz="2400" b="1" i="0" kern="1200" dirty="0">
                        <a:solidFill>
                          <a:schemeClr val="tx1"/>
                        </a:solidFill>
                        <a:latin typeface="Helvetica Now Text" panose="020B0504030202020204" pitchFamily="34" charset="0"/>
                        <a:ea typeface="+mn-ea"/>
                        <a:cs typeface="+mn-cs"/>
                      </a:endParaRPr>
                    </a:p>
                  </a:txBody>
                  <a:tcPr marL="243824" marR="243824" marT="121912" marB="121912" anchor="ctr"/>
                </a:tc>
                <a:tc>
                  <a:txBody>
                    <a:bodyPr/>
                    <a:lstStyle/>
                    <a:p>
                      <a:pPr marL="0" marR="0" lvl="1" indent="0" algn="l" defTabSz="1828709" rtl="0" eaLnBrk="1" fontAlgn="auto" latinLnBrk="0" hangingPunct="1">
                        <a:lnSpc>
                          <a:spcPct val="117000"/>
                        </a:lnSpc>
                        <a:spcBef>
                          <a:spcPts val="0"/>
                        </a:spcBef>
                        <a:spcAft>
                          <a:spcPts val="1000"/>
                        </a:spcAft>
                        <a:buClrTx/>
                        <a:buSzTx/>
                        <a:buFont typeface="Arial" panose="020B0604020202020204" pitchFamily="34" charset="0"/>
                        <a:buNone/>
                        <a:tabLst/>
                        <a:defRPr/>
                      </a:pPr>
                      <a:r>
                        <a:rPr lang="en-US" sz="2400" b="0" i="0" kern="1200" dirty="0">
                          <a:solidFill>
                            <a:schemeClr val="tx1"/>
                          </a:solidFill>
                          <a:latin typeface="Helvetica Now Text" panose="020B0504030202020204" pitchFamily="34" charset="77"/>
                          <a:ea typeface="+mn-ea"/>
                          <a:cs typeface="+mn-cs"/>
                        </a:rPr>
                        <a:t>A co pay is the amount of the claim that is borne by the employee. For.eg during a claim process , the admissible claimed amount is INR 100,000 and the policy has a 10% co pay . The employee will have to bear INR 10,000 and the insurance company will pay the remaining INR 90,000.</a:t>
                      </a:r>
                    </a:p>
                    <a:p>
                      <a:pPr marL="0" marR="0" lvl="1" indent="0" algn="l" defTabSz="1828709" rtl="0" eaLnBrk="1" fontAlgn="auto" latinLnBrk="0" hangingPunct="1">
                        <a:lnSpc>
                          <a:spcPct val="117000"/>
                        </a:lnSpc>
                        <a:spcBef>
                          <a:spcPts val="0"/>
                        </a:spcBef>
                        <a:spcAft>
                          <a:spcPts val="1000"/>
                        </a:spcAft>
                        <a:buClrTx/>
                        <a:buSzTx/>
                        <a:buFont typeface="Arial" panose="020B0604020202020204" pitchFamily="34" charset="0"/>
                        <a:buNone/>
                        <a:tabLst/>
                        <a:defRPr/>
                      </a:pPr>
                      <a:r>
                        <a:rPr lang="en-US" altLang="ko-KR" sz="2400" b="1" i="0" kern="1200" dirty="0">
                          <a:solidFill>
                            <a:srgbClr val="007585"/>
                          </a:solidFill>
                          <a:latin typeface="Helvetica Now Text" panose="020B0504030202020204" pitchFamily="34" charset="77"/>
                          <a:ea typeface="+mn-ea"/>
                          <a:cs typeface="+mn-cs"/>
                        </a:rPr>
                        <a:t>Your policy has </a:t>
                      </a:r>
                      <a:r>
                        <a:rPr lang="en-IN" altLang="ko-KR" sz="2400" b="1" i="0" kern="1200" dirty="0">
                          <a:solidFill>
                            <a:srgbClr val="007585"/>
                          </a:solidFill>
                          <a:latin typeface="Helvetica Now Text" panose="020B0504030202020204" pitchFamily="34" charset="77"/>
                          <a:ea typeface="+mn-ea"/>
                          <a:cs typeface="+mn-cs"/>
                        </a:rPr>
                        <a:t>Excess INR. 5000/- on all claims ; however, this excess will not apply for incurred claims </a:t>
                      </a:r>
                      <a:r>
                        <a:rPr lang="en-IN" altLang="ko-KR" sz="2400" b="1" i="0" kern="1200">
                          <a:solidFill>
                            <a:srgbClr val="007585"/>
                          </a:solidFill>
                          <a:latin typeface="Helvetica Now Text" panose="020B0504030202020204" pitchFamily="34" charset="77"/>
                          <a:ea typeface="+mn-ea"/>
                          <a:cs typeface="+mn-cs"/>
                        </a:rPr>
                        <a:t>less than</a:t>
                      </a:r>
                    </a:p>
                    <a:p>
                      <a:pPr marL="0" marR="0" lvl="1" indent="0" algn="l" defTabSz="1828709" rtl="0" eaLnBrk="1" fontAlgn="auto" latinLnBrk="0" hangingPunct="1">
                        <a:lnSpc>
                          <a:spcPct val="117000"/>
                        </a:lnSpc>
                        <a:spcBef>
                          <a:spcPts val="0"/>
                        </a:spcBef>
                        <a:spcAft>
                          <a:spcPts val="1000"/>
                        </a:spcAft>
                        <a:buClrTx/>
                        <a:buSzTx/>
                        <a:buFont typeface="Arial" panose="020B0604020202020204" pitchFamily="34" charset="0"/>
                        <a:buNone/>
                        <a:tabLst/>
                        <a:defRPr/>
                      </a:pPr>
                      <a:r>
                        <a:rPr lang="en-IN" altLang="ko-KR" sz="2400" b="1" i="0" kern="1200">
                          <a:solidFill>
                            <a:srgbClr val="007585"/>
                          </a:solidFill>
                          <a:latin typeface="Helvetica Now Text" panose="020B0504030202020204" pitchFamily="34" charset="77"/>
                          <a:ea typeface="+mn-ea"/>
                          <a:cs typeface="+mn-cs"/>
                        </a:rPr>
                        <a:t>INR</a:t>
                      </a:r>
                      <a:r>
                        <a:rPr lang="en-IN" altLang="ko-KR" sz="2400" b="1" i="0" kern="1200" dirty="0">
                          <a:solidFill>
                            <a:srgbClr val="007585"/>
                          </a:solidFill>
                          <a:latin typeface="Helvetica Now Text" panose="020B0504030202020204" pitchFamily="34" charset="77"/>
                          <a:ea typeface="+mn-ea"/>
                          <a:cs typeface="+mn-cs"/>
                        </a:rPr>
                        <a:t>. 50,000. Copay is not applicable for capped ailments. </a:t>
                      </a:r>
                    </a:p>
                    <a:p>
                      <a:pPr marL="0" marR="0" lvl="1" indent="0" algn="l" defTabSz="1828709" rtl="0" eaLnBrk="1" fontAlgn="auto" latinLnBrk="0" hangingPunct="1">
                        <a:lnSpc>
                          <a:spcPct val="117000"/>
                        </a:lnSpc>
                        <a:spcBef>
                          <a:spcPts val="0"/>
                        </a:spcBef>
                        <a:spcAft>
                          <a:spcPts val="1000"/>
                        </a:spcAft>
                        <a:buClrTx/>
                        <a:buSzTx/>
                        <a:buFont typeface="Arial" panose="020B0604020202020204" pitchFamily="34" charset="0"/>
                        <a:buNone/>
                        <a:tabLst/>
                        <a:defRPr/>
                      </a:pPr>
                      <a:endParaRPr lang="en-US" altLang="ko-KR" sz="2400" b="1" i="0" kern="1200" dirty="0">
                        <a:solidFill>
                          <a:srgbClr val="007585"/>
                        </a:solidFill>
                        <a:latin typeface="Helvetica Now Text" panose="020B0504030202020204" pitchFamily="34" charset="77"/>
                        <a:ea typeface="+mn-ea"/>
                        <a:cs typeface="+mn-cs"/>
                      </a:endParaRPr>
                    </a:p>
                  </a:txBody>
                  <a:tcPr marL="243824" marR="243824" marT="121912" marB="121912" anchor="ctr"/>
                </a:tc>
                <a:extLst>
                  <a:ext uri="{0D108BD9-81ED-4DB2-BD59-A6C34878D82A}">
                    <a16:rowId xmlns:a16="http://schemas.microsoft.com/office/drawing/2014/main" val="3015036066"/>
                  </a:ext>
                </a:extLst>
              </a:tr>
              <a:tr h="3335438">
                <a:tc>
                  <a:txBody>
                    <a:bodyPr/>
                    <a:lstStyle/>
                    <a:p>
                      <a:pPr algn="l"/>
                      <a:r>
                        <a:rPr lang="en-US" sz="2400" b="1" i="0" kern="1200" dirty="0">
                          <a:solidFill>
                            <a:schemeClr val="tx1"/>
                          </a:solidFill>
                          <a:latin typeface="Helvetica Now Text" panose="020B0504030202020204" pitchFamily="34" charset="0"/>
                        </a:rPr>
                        <a:t>Ailment capping </a:t>
                      </a:r>
                      <a:endParaRPr lang="en-US" sz="2400" b="1" i="0" kern="1200" dirty="0">
                        <a:solidFill>
                          <a:schemeClr val="tx1"/>
                        </a:solidFill>
                        <a:latin typeface="Helvetica Now Text" panose="020B0504030202020204" pitchFamily="34" charset="0"/>
                        <a:ea typeface="+mn-ea"/>
                        <a:cs typeface="+mn-cs"/>
                      </a:endParaRPr>
                    </a:p>
                  </a:txBody>
                  <a:tcPr marL="243824" marR="243824" marT="121912" marB="121912" anchor="ctr"/>
                </a:tc>
                <a:tc>
                  <a:txBody>
                    <a:bodyPr/>
                    <a:lstStyle/>
                    <a:p>
                      <a:pPr marL="0" marR="0" lvl="1" indent="0" algn="l" defTabSz="1828709" rtl="0" eaLnBrk="1" fontAlgn="auto" latinLnBrk="0" hangingPunct="1">
                        <a:lnSpc>
                          <a:spcPct val="117000"/>
                        </a:lnSpc>
                        <a:spcBef>
                          <a:spcPts val="0"/>
                        </a:spcBef>
                        <a:spcAft>
                          <a:spcPts val="1000"/>
                        </a:spcAft>
                        <a:buClrTx/>
                        <a:buSzTx/>
                        <a:buFont typeface="Arial" panose="020B0604020202020204" pitchFamily="34" charset="0"/>
                        <a:buNone/>
                        <a:tabLst/>
                        <a:defRPr/>
                      </a:pPr>
                      <a:r>
                        <a:rPr lang="en-US" altLang="ko-KR" sz="2400" b="0" i="0" kern="1200" dirty="0">
                          <a:solidFill>
                            <a:schemeClr val="tx1"/>
                          </a:solidFill>
                          <a:latin typeface="Helvetica Now Text" panose="020B0504030202020204" pitchFamily="34" charset="77"/>
                          <a:ea typeface="+mn-ea"/>
                          <a:cs typeface="+mn-cs"/>
                        </a:rPr>
                        <a:t>Ailment capping in form of cost containment method to ensure only reasonable and customary charges are payable under the insurance policy. </a:t>
                      </a:r>
                    </a:p>
                    <a:p>
                      <a:pPr marL="0" marR="0" lvl="1" indent="0" algn="l" defTabSz="1828709" rtl="0" eaLnBrk="1" fontAlgn="auto" latinLnBrk="0" hangingPunct="1">
                        <a:lnSpc>
                          <a:spcPct val="117000"/>
                        </a:lnSpc>
                        <a:spcBef>
                          <a:spcPts val="0"/>
                        </a:spcBef>
                        <a:spcAft>
                          <a:spcPts val="1000"/>
                        </a:spcAft>
                        <a:buClrTx/>
                        <a:buSzTx/>
                        <a:buFont typeface="Arial" panose="020B0604020202020204" pitchFamily="34" charset="0"/>
                        <a:buNone/>
                        <a:tabLst/>
                        <a:defRPr/>
                      </a:pPr>
                      <a:r>
                        <a:rPr lang="en-US" altLang="ko-KR" sz="2400" b="0" i="0" kern="1200" dirty="0">
                          <a:solidFill>
                            <a:schemeClr val="tx1"/>
                          </a:solidFill>
                          <a:latin typeface="Helvetica Now Text" panose="020B0504030202020204" pitchFamily="34" charset="77"/>
                          <a:ea typeface="+mn-ea"/>
                          <a:cs typeface="+mn-cs"/>
                        </a:rPr>
                        <a:t>The most common form of ailment capping are cataract, knee replacement surgery, oral chemotherapy etc.</a:t>
                      </a:r>
                    </a:p>
                    <a:p>
                      <a:pPr marL="0" marR="0" lvl="1" indent="0" algn="l" defTabSz="1828709" rtl="0" eaLnBrk="1" fontAlgn="auto" latinLnBrk="0" hangingPunct="1">
                        <a:lnSpc>
                          <a:spcPct val="117000"/>
                        </a:lnSpc>
                        <a:spcBef>
                          <a:spcPts val="0"/>
                        </a:spcBef>
                        <a:spcAft>
                          <a:spcPts val="1000"/>
                        </a:spcAft>
                        <a:buClrTx/>
                        <a:buSzTx/>
                        <a:buFont typeface="Arial" panose="020B0604020202020204" pitchFamily="34" charset="0"/>
                        <a:buNone/>
                        <a:tabLst/>
                        <a:defRPr/>
                      </a:pPr>
                      <a:r>
                        <a:rPr lang="en-US" altLang="ko-KR" sz="2400" b="0" i="0" kern="1200" dirty="0">
                          <a:solidFill>
                            <a:schemeClr val="tx1"/>
                          </a:solidFill>
                          <a:latin typeface="Helvetica Now Text" panose="020B0504030202020204" pitchFamily="34" charset="77"/>
                          <a:ea typeface="+mn-ea"/>
                          <a:cs typeface="+mn-cs"/>
                        </a:rPr>
                        <a:t>Please refer to your policy terms and conditions to understand the ailment caps under your corporate policy.</a:t>
                      </a:r>
                    </a:p>
                    <a:p>
                      <a:pPr marL="0" marR="0" lvl="1" indent="0" algn="l" defTabSz="1828709" rtl="0" eaLnBrk="1" fontAlgn="auto" latinLnBrk="0" hangingPunct="1">
                        <a:lnSpc>
                          <a:spcPct val="117000"/>
                        </a:lnSpc>
                        <a:spcBef>
                          <a:spcPts val="0"/>
                        </a:spcBef>
                        <a:spcAft>
                          <a:spcPts val="1000"/>
                        </a:spcAft>
                        <a:buClrTx/>
                        <a:buSzTx/>
                        <a:buFont typeface="Arial" panose="020B0604020202020204" pitchFamily="34" charset="0"/>
                        <a:buNone/>
                        <a:tabLst/>
                        <a:defRPr/>
                      </a:pPr>
                      <a:r>
                        <a:rPr lang="en-US" altLang="ko-KR" sz="2400" b="1" i="0" kern="1200" dirty="0">
                          <a:solidFill>
                            <a:srgbClr val="007585"/>
                          </a:solidFill>
                          <a:latin typeface="Helvetica Now Text" panose="020B0504030202020204" pitchFamily="34" charset="77"/>
                          <a:ea typeface="+mn-ea"/>
                          <a:cs typeface="+mn-cs"/>
                        </a:rPr>
                        <a:t>Your policy has capped cataract at INR 30,000 per eye. Please refer slide No 10 for other ailments.</a:t>
                      </a:r>
                    </a:p>
                  </a:txBody>
                  <a:tcPr marL="243824" marR="243824" marT="121912" marB="121912" anchor="ctr"/>
                </a:tc>
                <a:extLst>
                  <a:ext uri="{0D108BD9-81ED-4DB2-BD59-A6C34878D82A}">
                    <a16:rowId xmlns:a16="http://schemas.microsoft.com/office/drawing/2014/main" val="3733280843"/>
                  </a:ext>
                </a:extLst>
              </a:tr>
            </a:tbl>
          </a:graphicData>
        </a:graphic>
      </p:graphicFrame>
      <p:sp>
        <p:nvSpPr>
          <p:cNvPr id="9" name="Rectangle 8">
            <a:extLst>
              <a:ext uri="{FF2B5EF4-FFF2-40B4-BE49-F238E27FC236}">
                <a16:creationId xmlns:a16="http://schemas.microsoft.com/office/drawing/2014/main" id="{13E743E9-FBCE-4BCF-BC89-89F424CCDCE1}"/>
              </a:ext>
            </a:extLst>
          </p:cNvPr>
          <p:cNvSpPr/>
          <p:nvPr/>
        </p:nvSpPr>
        <p:spPr>
          <a:xfrm>
            <a:off x="23116265" y="5055409"/>
            <a:ext cx="1266148" cy="3605182"/>
          </a:xfrm>
          <a:prstGeom prst="rect">
            <a:avLst/>
          </a:prstGeom>
          <a:solidFill>
            <a:srgbClr val="2628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b="0" i="0" dirty="0">
              <a:solidFill>
                <a:schemeClr val="tx2"/>
              </a:solidFill>
              <a:latin typeface="Helvetica Now Text" panose="020B0504030202020204" pitchFamily="34" charset="77"/>
            </a:endParaRPr>
          </a:p>
        </p:txBody>
      </p:sp>
      <p:pic>
        <p:nvPicPr>
          <p:cNvPr id="10" name="Picture 9">
            <a:hlinkClick r:id="rId3" action="ppaction://hlinksldjump"/>
            <a:extLst>
              <a:ext uri="{FF2B5EF4-FFF2-40B4-BE49-F238E27FC236}">
                <a16:creationId xmlns:a16="http://schemas.microsoft.com/office/drawing/2014/main" id="{77107B84-040C-4B42-A040-587250D0E355}"/>
              </a:ext>
            </a:extLst>
          </p:cNvPr>
          <p:cNvPicPr>
            <a:picLocks noChangeAspect="1"/>
          </p:cNvPicPr>
          <p:nvPr/>
        </p:nvPicPr>
        <p:blipFill>
          <a:blip r:embed="rId4" cstate="email">
            <a:extLst>
              <a:ext uri="{28A0092B-C50C-407E-A947-70E740481C1C}">
                <a14:useLocalDpi xmlns:a14="http://schemas.microsoft.com/office/drawing/2010/main" val="0"/>
              </a:ext>
            </a:extLst>
          </a:blip>
          <a:srcRect/>
          <a:stretch/>
        </p:blipFill>
        <p:spPr>
          <a:xfrm>
            <a:off x="23355708" y="5300717"/>
            <a:ext cx="784898" cy="784898"/>
          </a:xfrm>
          <a:prstGeom prst="rect">
            <a:avLst/>
          </a:prstGeom>
        </p:spPr>
      </p:pic>
      <p:pic>
        <p:nvPicPr>
          <p:cNvPr id="11" name="Picture 10">
            <a:hlinkClick r:id="rId5" action="ppaction://hlinksldjump"/>
            <a:extLst>
              <a:ext uri="{FF2B5EF4-FFF2-40B4-BE49-F238E27FC236}">
                <a16:creationId xmlns:a16="http://schemas.microsoft.com/office/drawing/2014/main" id="{D58D0938-EC84-49FD-820F-2DE9D5C96478}"/>
              </a:ext>
            </a:extLst>
          </p:cNvPr>
          <p:cNvPicPr>
            <a:picLocks noChangeAspect="1"/>
          </p:cNvPicPr>
          <p:nvPr/>
        </p:nvPicPr>
        <p:blipFill>
          <a:blip r:embed="rId6" cstate="email">
            <a:extLst>
              <a:ext uri="{28A0092B-C50C-407E-A947-70E740481C1C}">
                <a14:useLocalDpi xmlns:a14="http://schemas.microsoft.com/office/drawing/2010/main" val="0"/>
              </a:ext>
            </a:extLst>
          </a:blip>
          <a:srcRect/>
          <a:stretch/>
        </p:blipFill>
        <p:spPr>
          <a:xfrm>
            <a:off x="23325203" y="6382942"/>
            <a:ext cx="883885" cy="883885"/>
          </a:xfrm>
          <a:prstGeom prst="rect">
            <a:avLst/>
          </a:prstGeom>
        </p:spPr>
      </p:pic>
      <p:pic>
        <p:nvPicPr>
          <p:cNvPr id="12" name="Picture 11">
            <a:hlinkClick r:id="rId7" action="ppaction://hlinksldjump"/>
            <a:extLst>
              <a:ext uri="{FF2B5EF4-FFF2-40B4-BE49-F238E27FC236}">
                <a16:creationId xmlns:a16="http://schemas.microsoft.com/office/drawing/2014/main" id="{5A91D5B6-595D-4A0B-943B-17DB75396FE0}"/>
              </a:ext>
            </a:extLst>
          </p:cNvPr>
          <p:cNvPicPr>
            <a:picLocks noChangeAspect="1"/>
          </p:cNvPicPr>
          <p:nvPr/>
        </p:nvPicPr>
        <p:blipFill>
          <a:blip r:embed="rId8" cstate="email">
            <a:extLst>
              <a:ext uri="{28A0092B-C50C-407E-A947-70E740481C1C}">
                <a14:useLocalDpi xmlns:a14="http://schemas.microsoft.com/office/drawing/2010/main" val="0"/>
              </a:ext>
            </a:extLst>
          </a:blip>
          <a:srcRect/>
          <a:stretch/>
        </p:blipFill>
        <p:spPr>
          <a:xfrm>
            <a:off x="23324875" y="7576123"/>
            <a:ext cx="884631" cy="884631"/>
          </a:xfrm>
          <a:prstGeom prst="rect">
            <a:avLst/>
          </a:prstGeom>
        </p:spPr>
      </p:pic>
      <p:cxnSp>
        <p:nvCxnSpPr>
          <p:cNvPr id="13" name="Straight Connector 12">
            <a:extLst>
              <a:ext uri="{FF2B5EF4-FFF2-40B4-BE49-F238E27FC236}">
                <a16:creationId xmlns:a16="http://schemas.microsoft.com/office/drawing/2014/main" id="{402B61BE-7652-4B96-A5CC-2C8535A430AB}"/>
              </a:ext>
            </a:extLst>
          </p:cNvPr>
          <p:cNvCxnSpPr/>
          <p:nvPr/>
        </p:nvCxnSpPr>
        <p:spPr>
          <a:xfrm>
            <a:off x="23215276" y="6295965"/>
            <a:ext cx="1048357" cy="0"/>
          </a:xfrm>
          <a:prstGeom prst="line">
            <a:avLst/>
          </a:prstGeom>
          <a:ln w="25400">
            <a:solidFill>
              <a:srgbClr val="CDDBDE"/>
            </a:solidFill>
            <a:tailEnd type="none" w="lg" len="lg"/>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108B6E15-8C6C-4FCC-B849-3B7D068586A4}"/>
              </a:ext>
            </a:extLst>
          </p:cNvPr>
          <p:cNvCxnSpPr/>
          <p:nvPr/>
        </p:nvCxnSpPr>
        <p:spPr>
          <a:xfrm>
            <a:off x="23215276" y="7472455"/>
            <a:ext cx="1048357" cy="0"/>
          </a:xfrm>
          <a:prstGeom prst="line">
            <a:avLst/>
          </a:prstGeom>
          <a:ln w="25400">
            <a:solidFill>
              <a:srgbClr val="CDDBDE"/>
            </a:solidFill>
            <a:tailEnd type="none"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8336114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05EC25B-1A8C-4C52-9458-A97AEB1494EB}"/>
              </a:ext>
            </a:extLst>
          </p:cNvPr>
          <p:cNvSpPr>
            <a:spLocks noGrp="1"/>
          </p:cNvSpPr>
          <p:nvPr>
            <p:ph type="sldNum" sz="quarter" idx="12"/>
          </p:nvPr>
        </p:nvSpPr>
        <p:spPr/>
        <p:txBody>
          <a:bodyPr/>
          <a:lstStyle/>
          <a:p>
            <a:fld id="{91D568E7-61F5-D04E-995D-81EF41C01A2A}" type="slidenum">
              <a:rPr lang="en-GB" smtClean="0"/>
              <a:pPr/>
              <a:t>33</a:t>
            </a:fld>
            <a:endParaRPr lang="en-GB" dirty="0"/>
          </a:p>
        </p:txBody>
      </p:sp>
      <p:sp>
        <p:nvSpPr>
          <p:cNvPr id="4" name="Title 3">
            <a:extLst>
              <a:ext uri="{FF2B5EF4-FFF2-40B4-BE49-F238E27FC236}">
                <a16:creationId xmlns:a16="http://schemas.microsoft.com/office/drawing/2014/main" id="{C26454C7-4035-46B1-828E-6276FA892492}"/>
              </a:ext>
            </a:extLst>
          </p:cNvPr>
          <p:cNvSpPr>
            <a:spLocks noGrp="1"/>
          </p:cNvSpPr>
          <p:nvPr>
            <p:ph type="title"/>
          </p:nvPr>
        </p:nvSpPr>
        <p:spPr/>
        <p:txBody>
          <a:bodyPr/>
          <a:lstStyle/>
          <a:p>
            <a:r>
              <a:rPr lang="en-US" dirty="0"/>
              <a:t>Benefits Summary</a:t>
            </a:r>
          </a:p>
        </p:txBody>
      </p:sp>
      <p:graphicFrame>
        <p:nvGraphicFramePr>
          <p:cNvPr id="7" name="Table 3">
            <a:extLst>
              <a:ext uri="{FF2B5EF4-FFF2-40B4-BE49-F238E27FC236}">
                <a16:creationId xmlns:a16="http://schemas.microsoft.com/office/drawing/2014/main" id="{6446011D-CE77-4D63-AA94-941F6549B0E5}"/>
              </a:ext>
            </a:extLst>
          </p:cNvPr>
          <p:cNvGraphicFramePr>
            <a:graphicFrameLocks noGrp="1"/>
          </p:cNvGraphicFramePr>
          <p:nvPr>
            <p:extLst>
              <p:ext uri="{D42A27DB-BD31-4B8C-83A1-F6EECF244321}">
                <p14:modId xmlns:p14="http://schemas.microsoft.com/office/powerpoint/2010/main" val="1329055004"/>
              </p:ext>
            </p:extLst>
          </p:nvPr>
        </p:nvGraphicFramePr>
        <p:xfrm>
          <a:off x="2284413" y="3124200"/>
          <a:ext cx="20570825" cy="8905232"/>
        </p:xfrm>
        <a:graphic>
          <a:graphicData uri="http://schemas.openxmlformats.org/drawingml/2006/table">
            <a:tbl>
              <a:tblPr bandCol="1">
                <a:tableStyleId>{00A15C55-8517-42AA-B614-E9B94910E393}</a:tableStyleId>
              </a:tblPr>
              <a:tblGrid>
                <a:gridCol w="3041534">
                  <a:extLst>
                    <a:ext uri="{9D8B030D-6E8A-4147-A177-3AD203B41FA5}">
                      <a16:colId xmlns:a16="http://schemas.microsoft.com/office/drawing/2014/main" val="3887419771"/>
                    </a:ext>
                  </a:extLst>
                </a:gridCol>
                <a:gridCol w="17529291">
                  <a:extLst>
                    <a:ext uri="{9D8B030D-6E8A-4147-A177-3AD203B41FA5}">
                      <a16:colId xmlns:a16="http://schemas.microsoft.com/office/drawing/2014/main" val="1379869306"/>
                    </a:ext>
                  </a:extLst>
                </a:gridCol>
              </a:tblGrid>
              <a:tr h="5310775">
                <a:tc>
                  <a:txBody>
                    <a:bodyPr/>
                    <a:lstStyle/>
                    <a:p>
                      <a:pPr marL="0" marR="0" lvl="0" indent="0" algn="l" defTabSz="900410" rtl="0" eaLnBrk="1" fontAlgn="auto" latinLnBrk="0" hangingPunct="1">
                        <a:lnSpc>
                          <a:spcPct val="100000"/>
                        </a:lnSpc>
                        <a:spcBef>
                          <a:spcPts val="0"/>
                        </a:spcBef>
                        <a:spcAft>
                          <a:spcPts val="0"/>
                        </a:spcAft>
                        <a:buClrTx/>
                        <a:buSzTx/>
                        <a:buFontTx/>
                        <a:buNone/>
                        <a:tabLst/>
                        <a:defRPr/>
                      </a:pPr>
                      <a:r>
                        <a:rPr lang="en-US" sz="2400" b="1" i="0" kern="1200" dirty="0">
                          <a:solidFill>
                            <a:schemeClr val="tx1"/>
                          </a:solidFill>
                          <a:latin typeface="Helvetica Now Text" panose="020B0504030202020204" pitchFamily="34" charset="0"/>
                        </a:rPr>
                        <a:t>Congenital </a:t>
                      </a:r>
                    </a:p>
                    <a:p>
                      <a:pPr marL="0" marR="0" lvl="0" indent="0" algn="l" defTabSz="900410" rtl="0" eaLnBrk="1" fontAlgn="auto" latinLnBrk="0" hangingPunct="1">
                        <a:lnSpc>
                          <a:spcPct val="100000"/>
                        </a:lnSpc>
                        <a:spcBef>
                          <a:spcPts val="0"/>
                        </a:spcBef>
                        <a:spcAft>
                          <a:spcPts val="0"/>
                        </a:spcAft>
                        <a:buClrTx/>
                        <a:buSzTx/>
                        <a:buFontTx/>
                        <a:buNone/>
                        <a:tabLst/>
                        <a:defRPr/>
                      </a:pPr>
                      <a:r>
                        <a:rPr lang="en-US" sz="2400" b="1" i="0" kern="1200" dirty="0">
                          <a:solidFill>
                            <a:schemeClr val="tx1"/>
                          </a:solidFill>
                          <a:latin typeface="Helvetica Now Text" panose="020B0504030202020204" pitchFamily="34" charset="0"/>
                        </a:rPr>
                        <a:t>Ailments </a:t>
                      </a:r>
                    </a:p>
                  </a:txBody>
                  <a:tcPr marL="243824" marR="243824" marT="121912" marB="121912" anchor="ctr"/>
                </a:tc>
                <a:tc>
                  <a:txBody>
                    <a:bodyPr/>
                    <a:lstStyle/>
                    <a:p>
                      <a:pPr marL="0" marR="0" lvl="1" indent="0" algn="l" defTabSz="1828709" rtl="0" eaLnBrk="1" fontAlgn="auto" latinLnBrk="0" hangingPunct="1">
                        <a:lnSpc>
                          <a:spcPct val="117000"/>
                        </a:lnSpc>
                        <a:spcBef>
                          <a:spcPts val="0"/>
                        </a:spcBef>
                        <a:spcAft>
                          <a:spcPts val="1000"/>
                        </a:spcAft>
                        <a:buClrTx/>
                        <a:buSzTx/>
                        <a:buFont typeface="Arial" panose="020B0604020202020204" pitchFamily="34" charset="0"/>
                        <a:buNone/>
                        <a:tabLst/>
                        <a:defRPr/>
                      </a:pPr>
                      <a:r>
                        <a:rPr lang="en-IN" sz="2400" b="0" i="0" kern="1200" dirty="0">
                          <a:solidFill>
                            <a:schemeClr val="tx1"/>
                          </a:solidFill>
                          <a:latin typeface="Helvetica Now Text" panose="020B0504030202020204" pitchFamily="34" charset="77"/>
                          <a:ea typeface="+mn-ea"/>
                          <a:cs typeface="+mn-cs"/>
                        </a:rPr>
                        <a:t>Congenital Disease means anomaly at the time of  birth. This I of two types : Internal and External.</a:t>
                      </a:r>
                    </a:p>
                    <a:p>
                      <a:pPr marL="0" marR="0" lvl="1" indent="0" algn="l" defTabSz="1828709" rtl="0" eaLnBrk="1" fontAlgn="auto" latinLnBrk="0" hangingPunct="1">
                        <a:lnSpc>
                          <a:spcPct val="117000"/>
                        </a:lnSpc>
                        <a:spcBef>
                          <a:spcPts val="0"/>
                        </a:spcBef>
                        <a:spcAft>
                          <a:spcPts val="1000"/>
                        </a:spcAft>
                        <a:buClrTx/>
                        <a:buSzTx/>
                        <a:buFont typeface="Arial" panose="020B0604020202020204" pitchFamily="34" charset="0"/>
                        <a:buNone/>
                        <a:tabLst/>
                        <a:defRPr/>
                      </a:pPr>
                      <a:r>
                        <a:rPr lang="en-IN" sz="2400" b="0" i="0" kern="1200" dirty="0">
                          <a:solidFill>
                            <a:schemeClr val="tx1"/>
                          </a:solidFill>
                          <a:latin typeface="Helvetica Now Text" panose="020B0504030202020204" pitchFamily="34" charset="77"/>
                          <a:ea typeface="+mn-ea"/>
                          <a:cs typeface="+mn-cs"/>
                        </a:rPr>
                        <a:t>Internal Congenital anomaly is a type of birth defect which is invisible in accessible parts of the body. For example: Atrial septal defect. </a:t>
                      </a:r>
                    </a:p>
                    <a:p>
                      <a:pPr marL="0" marR="0" lvl="1" indent="0" algn="l" defTabSz="1828709" rtl="0" eaLnBrk="1" fontAlgn="auto" latinLnBrk="0" hangingPunct="1">
                        <a:lnSpc>
                          <a:spcPct val="117000"/>
                        </a:lnSpc>
                        <a:spcBef>
                          <a:spcPts val="0"/>
                        </a:spcBef>
                        <a:spcAft>
                          <a:spcPts val="1000"/>
                        </a:spcAft>
                        <a:buClrTx/>
                        <a:buSzTx/>
                        <a:buFont typeface="Arial" panose="020B0604020202020204" pitchFamily="34" charset="0"/>
                        <a:buNone/>
                        <a:tabLst/>
                        <a:defRPr/>
                      </a:pPr>
                      <a:r>
                        <a:rPr lang="en-IN" sz="2400" b="0" i="0" kern="1200" dirty="0">
                          <a:solidFill>
                            <a:schemeClr val="tx1"/>
                          </a:solidFill>
                          <a:latin typeface="Helvetica Now Text" panose="020B0504030202020204" pitchFamily="34" charset="77"/>
                          <a:ea typeface="+mn-ea"/>
                          <a:cs typeface="+mn-cs"/>
                        </a:rPr>
                        <a:t>External Congenital Anomaly is a type of birth defect which is in the visible and is in accessible parts of the body. For example: Cleft lip/palate</a:t>
                      </a:r>
                    </a:p>
                    <a:p>
                      <a:pPr marL="0" marR="0" lvl="1" indent="0" algn="l" defTabSz="1828709" rtl="0" eaLnBrk="1" fontAlgn="auto" latinLnBrk="0" hangingPunct="1">
                        <a:lnSpc>
                          <a:spcPct val="117000"/>
                        </a:lnSpc>
                        <a:spcBef>
                          <a:spcPts val="0"/>
                        </a:spcBef>
                        <a:spcAft>
                          <a:spcPts val="1000"/>
                        </a:spcAft>
                        <a:buClrTx/>
                        <a:buSzTx/>
                        <a:buFont typeface="Arial" panose="020B0604020202020204" pitchFamily="34" charset="0"/>
                        <a:buNone/>
                        <a:tabLst/>
                        <a:defRPr/>
                      </a:pPr>
                      <a:r>
                        <a:rPr lang="en-IN" sz="2400" b="1" i="0" kern="1200" dirty="0">
                          <a:solidFill>
                            <a:srgbClr val="007585"/>
                          </a:solidFill>
                          <a:latin typeface="Helvetica Now Text" panose="020B0504030202020204" pitchFamily="34" charset="77"/>
                          <a:ea typeface="+mn-ea"/>
                          <a:cs typeface="+mn-cs"/>
                        </a:rPr>
                        <a:t>Your policy covers internal congenital defects and external congenital defects only in case of life-threatening conditions.</a:t>
                      </a:r>
                    </a:p>
                  </a:txBody>
                  <a:tcPr marL="243824" marR="243824" marT="121912" marB="121912" anchor="ctr"/>
                </a:tc>
                <a:extLst>
                  <a:ext uri="{0D108BD9-81ED-4DB2-BD59-A6C34878D82A}">
                    <a16:rowId xmlns:a16="http://schemas.microsoft.com/office/drawing/2014/main" val="911543914"/>
                  </a:ext>
                </a:extLst>
              </a:tr>
              <a:tr h="3594457">
                <a:tc>
                  <a:txBody>
                    <a:bodyPr/>
                    <a:lstStyle/>
                    <a:p>
                      <a:pPr algn="l"/>
                      <a:r>
                        <a:rPr lang="en-US" sz="2400" b="1" i="0" kern="1200" dirty="0">
                          <a:solidFill>
                            <a:schemeClr val="tx1"/>
                          </a:solidFill>
                          <a:latin typeface="Helvetica Now Text" panose="020B0504030202020204" pitchFamily="34" charset="0"/>
                        </a:rPr>
                        <a:t>Domiciliary hospitalization</a:t>
                      </a:r>
                    </a:p>
                  </a:txBody>
                  <a:tcPr marL="243824" marR="243824" marT="121912" marB="121912" anchor="ctr"/>
                </a:tc>
                <a:tc>
                  <a:txBody>
                    <a:bodyPr/>
                    <a:lstStyle/>
                    <a:p>
                      <a:pPr marL="0" marR="0" lvl="1" indent="0" algn="l" defTabSz="1828709" rtl="0" eaLnBrk="1" fontAlgn="auto" latinLnBrk="0" hangingPunct="1">
                        <a:lnSpc>
                          <a:spcPct val="117000"/>
                        </a:lnSpc>
                        <a:spcBef>
                          <a:spcPts val="0"/>
                        </a:spcBef>
                        <a:spcAft>
                          <a:spcPts val="1000"/>
                        </a:spcAft>
                        <a:buClrTx/>
                        <a:buSzTx/>
                        <a:buFont typeface="Arial" panose="020B0604020202020204" pitchFamily="34" charset="0"/>
                        <a:buNone/>
                        <a:tabLst/>
                        <a:defRPr/>
                      </a:pPr>
                      <a:r>
                        <a:rPr lang="en-IN" sz="2400" b="0" i="0" kern="1200" dirty="0">
                          <a:solidFill>
                            <a:schemeClr val="tx1"/>
                          </a:solidFill>
                          <a:latin typeface="Helvetica Now Text" panose="020B0504030202020204" pitchFamily="34" charset="77"/>
                          <a:ea typeface="+mn-ea"/>
                          <a:cs typeface="+mn-cs"/>
                        </a:rPr>
                        <a:t>Domiciliary hospitalization is a conditions where in the insured is treated as hospitalised even when he is at home</a:t>
                      </a:r>
                    </a:p>
                    <a:p>
                      <a:pPr marL="0" marR="0" lvl="1" indent="0" algn="l" defTabSz="1828709" rtl="0" eaLnBrk="1" fontAlgn="auto" latinLnBrk="0" hangingPunct="1">
                        <a:lnSpc>
                          <a:spcPct val="117000"/>
                        </a:lnSpc>
                        <a:spcBef>
                          <a:spcPts val="0"/>
                        </a:spcBef>
                        <a:spcAft>
                          <a:spcPts val="1000"/>
                        </a:spcAft>
                        <a:buClrTx/>
                        <a:buSzTx/>
                        <a:buFont typeface="Arial" panose="020B0604020202020204" pitchFamily="34" charset="0"/>
                        <a:buNone/>
                        <a:tabLst/>
                        <a:defRPr/>
                      </a:pPr>
                      <a:r>
                        <a:rPr lang="en-IN" sz="2400" b="1" i="0" kern="1200" dirty="0">
                          <a:solidFill>
                            <a:srgbClr val="007585"/>
                          </a:solidFill>
                          <a:latin typeface="Helvetica Now Text" panose="020B0504030202020204" pitchFamily="34" charset="77"/>
                          <a:ea typeface="+mn-ea"/>
                          <a:cs typeface="+mn-cs"/>
                        </a:rPr>
                        <a:t>Your policy does not cover domiciliary treatments.</a:t>
                      </a:r>
                    </a:p>
                  </a:txBody>
                  <a:tcPr marL="243824" marR="243824" marT="121912" marB="121912" anchor="ctr"/>
                </a:tc>
                <a:extLst>
                  <a:ext uri="{0D108BD9-81ED-4DB2-BD59-A6C34878D82A}">
                    <a16:rowId xmlns:a16="http://schemas.microsoft.com/office/drawing/2014/main" val="3015036066"/>
                  </a:ext>
                </a:extLst>
              </a:tr>
            </a:tbl>
          </a:graphicData>
        </a:graphic>
      </p:graphicFrame>
      <p:sp>
        <p:nvSpPr>
          <p:cNvPr id="9" name="Rectangle 8">
            <a:extLst>
              <a:ext uri="{FF2B5EF4-FFF2-40B4-BE49-F238E27FC236}">
                <a16:creationId xmlns:a16="http://schemas.microsoft.com/office/drawing/2014/main" id="{70616732-638C-4C39-BA57-8D30D7BEFD6A}"/>
              </a:ext>
            </a:extLst>
          </p:cNvPr>
          <p:cNvSpPr/>
          <p:nvPr/>
        </p:nvSpPr>
        <p:spPr>
          <a:xfrm>
            <a:off x="23116265" y="5055409"/>
            <a:ext cx="1266148" cy="3605182"/>
          </a:xfrm>
          <a:prstGeom prst="rect">
            <a:avLst/>
          </a:prstGeom>
          <a:solidFill>
            <a:srgbClr val="2628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b="0" i="0" dirty="0">
              <a:solidFill>
                <a:schemeClr val="tx2"/>
              </a:solidFill>
              <a:latin typeface="Helvetica Now Text" panose="020B0504030202020204" pitchFamily="34" charset="77"/>
            </a:endParaRPr>
          </a:p>
        </p:txBody>
      </p:sp>
      <p:pic>
        <p:nvPicPr>
          <p:cNvPr id="10" name="Picture 9">
            <a:hlinkClick r:id="rId3" action="ppaction://hlinksldjump"/>
            <a:extLst>
              <a:ext uri="{FF2B5EF4-FFF2-40B4-BE49-F238E27FC236}">
                <a16:creationId xmlns:a16="http://schemas.microsoft.com/office/drawing/2014/main" id="{D69E5444-25C4-446B-9369-017E4C77F00E}"/>
              </a:ext>
            </a:extLst>
          </p:cNvPr>
          <p:cNvPicPr>
            <a:picLocks noChangeAspect="1"/>
          </p:cNvPicPr>
          <p:nvPr/>
        </p:nvPicPr>
        <p:blipFill>
          <a:blip r:embed="rId4" cstate="email">
            <a:extLst>
              <a:ext uri="{28A0092B-C50C-407E-A947-70E740481C1C}">
                <a14:useLocalDpi xmlns:a14="http://schemas.microsoft.com/office/drawing/2010/main" val="0"/>
              </a:ext>
            </a:extLst>
          </a:blip>
          <a:srcRect/>
          <a:stretch/>
        </p:blipFill>
        <p:spPr>
          <a:xfrm>
            <a:off x="23355708" y="5300717"/>
            <a:ext cx="784898" cy="784898"/>
          </a:xfrm>
          <a:prstGeom prst="rect">
            <a:avLst/>
          </a:prstGeom>
        </p:spPr>
      </p:pic>
      <p:pic>
        <p:nvPicPr>
          <p:cNvPr id="11" name="Picture 10">
            <a:hlinkClick r:id="rId5" action="ppaction://hlinksldjump"/>
            <a:extLst>
              <a:ext uri="{FF2B5EF4-FFF2-40B4-BE49-F238E27FC236}">
                <a16:creationId xmlns:a16="http://schemas.microsoft.com/office/drawing/2014/main" id="{8104D05E-7CAC-43F1-9145-7344B32E33AF}"/>
              </a:ext>
            </a:extLst>
          </p:cNvPr>
          <p:cNvPicPr>
            <a:picLocks noChangeAspect="1"/>
          </p:cNvPicPr>
          <p:nvPr/>
        </p:nvPicPr>
        <p:blipFill>
          <a:blip r:embed="rId6" cstate="email">
            <a:extLst>
              <a:ext uri="{28A0092B-C50C-407E-A947-70E740481C1C}">
                <a14:useLocalDpi xmlns:a14="http://schemas.microsoft.com/office/drawing/2010/main" val="0"/>
              </a:ext>
            </a:extLst>
          </a:blip>
          <a:srcRect/>
          <a:stretch/>
        </p:blipFill>
        <p:spPr>
          <a:xfrm>
            <a:off x="23325203" y="6382942"/>
            <a:ext cx="883885" cy="883885"/>
          </a:xfrm>
          <a:prstGeom prst="rect">
            <a:avLst/>
          </a:prstGeom>
        </p:spPr>
      </p:pic>
      <p:pic>
        <p:nvPicPr>
          <p:cNvPr id="12" name="Picture 11">
            <a:hlinkClick r:id="rId7" action="ppaction://hlinksldjump"/>
            <a:extLst>
              <a:ext uri="{FF2B5EF4-FFF2-40B4-BE49-F238E27FC236}">
                <a16:creationId xmlns:a16="http://schemas.microsoft.com/office/drawing/2014/main" id="{AE943A43-E286-410B-BE47-1BDEC2ED384E}"/>
              </a:ext>
            </a:extLst>
          </p:cNvPr>
          <p:cNvPicPr>
            <a:picLocks noChangeAspect="1"/>
          </p:cNvPicPr>
          <p:nvPr/>
        </p:nvPicPr>
        <p:blipFill>
          <a:blip r:embed="rId8" cstate="email">
            <a:extLst>
              <a:ext uri="{28A0092B-C50C-407E-A947-70E740481C1C}">
                <a14:useLocalDpi xmlns:a14="http://schemas.microsoft.com/office/drawing/2010/main" val="0"/>
              </a:ext>
            </a:extLst>
          </a:blip>
          <a:srcRect/>
          <a:stretch/>
        </p:blipFill>
        <p:spPr>
          <a:xfrm>
            <a:off x="23324875" y="7576123"/>
            <a:ext cx="884631" cy="884631"/>
          </a:xfrm>
          <a:prstGeom prst="rect">
            <a:avLst/>
          </a:prstGeom>
        </p:spPr>
      </p:pic>
      <p:cxnSp>
        <p:nvCxnSpPr>
          <p:cNvPr id="13" name="Straight Connector 12">
            <a:extLst>
              <a:ext uri="{FF2B5EF4-FFF2-40B4-BE49-F238E27FC236}">
                <a16:creationId xmlns:a16="http://schemas.microsoft.com/office/drawing/2014/main" id="{FA9DF1F2-4B73-4953-B084-FE84E274560A}"/>
              </a:ext>
            </a:extLst>
          </p:cNvPr>
          <p:cNvCxnSpPr/>
          <p:nvPr/>
        </p:nvCxnSpPr>
        <p:spPr>
          <a:xfrm>
            <a:off x="23215276" y="6295965"/>
            <a:ext cx="1048357" cy="0"/>
          </a:xfrm>
          <a:prstGeom prst="line">
            <a:avLst/>
          </a:prstGeom>
          <a:ln w="25400">
            <a:solidFill>
              <a:srgbClr val="CDDBDE"/>
            </a:solidFill>
            <a:tailEnd type="none" w="lg" len="lg"/>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33C3F0FD-6E80-4D84-9462-C2E9C3591291}"/>
              </a:ext>
            </a:extLst>
          </p:cNvPr>
          <p:cNvCxnSpPr/>
          <p:nvPr/>
        </p:nvCxnSpPr>
        <p:spPr>
          <a:xfrm>
            <a:off x="23215276" y="7472455"/>
            <a:ext cx="1048357" cy="0"/>
          </a:xfrm>
          <a:prstGeom prst="line">
            <a:avLst/>
          </a:prstGeom>
          <a:ln w="25400">
            <a:solidFill>
              <a:srgbClr val="CDDBDE"/>
            </a:solidFill>
            <a:tailEnd type="none"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4266009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A221634-1F11-4A12-9E54-E17D5A3758C8}"/>
              </a:ext>
            </a:extLst>
          </p:cNvPr>
          <p:cNvSpPr>
            <a:spLocks noGrp="1"/>
          </p:cNvSpPr>
          <p:nvPr>
            <p:ph type="sldNum" sz="quarter" idx="12"/>
          </p:nvPr>
        </p:nvSpPr>
        <p:spPr/>
        <p:txBody>
          <a:bodyPr/>
          <a:lstStyle/>
          <a:p>
            <a:fld id="{91D568E7-61F5-D04E-995D-81EF41C01A2A}" type="slidenum">
              <a:rPr lang="en-GB" smtClean="0"/>
              <a:pPr/>
              <a:t>34</a:t>
            </a:fld>
            <a:endParaRPr lang="en-GB" dirty="0"/>
          </a:p>
        </p:txBody>
      </p:sp>
      <p:sp>
        <p:nvSpPr>
          <p:cNvPr id="4" name="Title 3">
            <a:extLst>
              <a:ext uri="{FF2B5EF4-FFF2-40B4-BE49-F238E27FC236}">
                <a16:creationId xmlns:a16="http://schemas.microsoft.com/office/drawing/2014/main" id="{565CFE7C-47F6-4890-822D-2E826883E92C}"/>
              </a:ext>
            </a:extLst>
          </p:cNvPr>
          <p:cNvSpPr>
            <a:spLocks noGrp="1"/>
          </p:cNvSpPr>
          <p:nvPr>
            <p:ph type="title"/>
          </p:nvPr>
        </p:nvSpPr>
        <p:spPr/>
        <p:txBody>
          <a:bodyPr/>
          <a:lstStyle/>
          <a:p>
            <a:r>
              <a:rPr lang="en-US" dirty="0"/>
              <a:t>Key Contacts</a:t>
            </a:r>
          </a:p>
        </p:txBody>
      </p:sp>
      <p:graphicFrame>
        <p:nvGraphicFramePr>
          <p:cNvPr id="11" name="Table 11">
            <a:extLst>
              <a:ext uri="{FF2B5EF4-FFF2-40B4-BE49-F238E27FC236}">
                <a16:creationId xmlns:a16="http://schemas.microsoft.com/office/drawing/2014/main" id="{5F914F14-7B9B-4932-AD89-F771B57ABBDA}"/>
              </a:ext>
            </a:extLst>
          </p:cNvPr>
          <p:cNvGraphicFramePr>
            <a:graphicFrameLocks noGrp="1"/>
          </p:cNvGraphicFramePr>
          <p:nvPr>
            <p:extLst>
              <p:ext uri="{D42A27DB-BD31-4B8C-83A1-F6EECF244321}">
                <p14:modId xmlns:p14="http://schemas.microsoft.com/office/powerpoint/2010/main" val="2204119697"/>
              </p:ext>
            </p:extLst>
          </p:nvPr>
        </p:nvGraphicFramePr>
        <p:xfrm>
          <a:off x="1790479" y="2735552"/>
          <a:ext cx="20801455" cy="3994527"/>
        </p:xfrm>
        <a:graphic>
          <a:graphicData uri="http://schemas.openxmlformats.org/drawingml/2006/table">
            <a:tbl>
              <a:tblPr firstRow="1" bandCol="1">
                <a:tableStyleId>{00A15C55-8517-42AA-B614-E9B94910E393}</a:tableStyleId>
              </a:tblPr>
              <a:tblGrid>
                <a:gridCol w="2814997">
                  <a:extLst>
                    <a:ext uri="{9D8B030D-6E8A-4147-A177-3AD203B41FA5}">
                      <a16:colId xmlns:a16="http://schemas.microsoft.com/office/drawing/2014/main" val="1614254594"/>
                    </a:ext>
                  </a:extLst>
                </a:gridCol>
                <a:gridCol w="5913767">
                  <a:extLst>
                    <a:ext uri="{9D8B030D-6E8A-4147-A177-3AD203B41FA5}">
                      <a16:colId xmlns:a16="http://schemas.microsoft.com/office/drawing/2014/main" val="1842027197"/>
                    </a:ext>
                  </a:extLst>
                </a:gridCol>
                <a:gridCol w="6369898">
                  <a:extLst>
                    <a:ext uri="{9D8B030D-6E8A-4147-A177-3AD203B41FA5}">
                      <a16:colId xmlns:a16="http://schemas.microsoft.com/office/drawing/2014/main" val="187047643"/>
                    </a:ext>
                  </a:extLst>
                </a:gridCol>
                <a:gridCol w="5702793">
                  <a:extLst>
                    <a:ext uri="{9D8B030D-6E8A-4147-A177-3AD203B41FA5}">
                      <a16:colId xmlns:a16="http://schemas.microsoft.com/office/drawing/2014/main" val="1596024883"/>
                    </a:ext>
                  </a:extLst>
                </a:gridCol>
              </a:tblGrid>
              <a:tr h="772793">
                <a:tc gridSpan="4">
                  <a:txBody>
                    <a:bodyPr/>
                    <a:lstStyle/>
                    <a:p>
                      <a:pPr marL="0" marR="0" lvl="0" indent="0" algn="ctr" defTabSz="900410" rtl="0" eaLnBrk="1" fontAlgn="auto" latinLnBrk="0" hangingPunct="1">
                        <a:lnSpc>
                          <a:spcPct val="100000"/>
                        </a:lnSpc>
                        <a:spcBef>
                          <a:spcPts val="300"/>
                        </a:spcBef>
                        <a:spcAft>
                          <a:spcPts val="0"/>
                        </a:spcAft>
                        <a:buClr>
                          <a:schemeClr val="tx1"/>
                        </a:buClr>
                        <a:buSzTx/>
                        <a:buFontTx/>
                        <a:buNone/>
                        <a:tabLst/>
                        <a:defRPr/>
                      </a:pPr>
                      <a:r>
                        <a:rPr lang="en-IN" sz="2400" b="1" i="0" kern="1200" dirty="0">
                          <a:solidFill>
                            <a:schemeClr val="bg1"/>
                          </a:solidFill>
                          <a:latin typeface="Helvetica Now Text" panose="020B0504030202020204" pitchFamily="34" charset="0"/>
                          <a:ea typeface="+mn-ea"/>
                          <a:cs typeface="+mn-cs"/>
                        </a:rPr>
                        <a:t>Dedicated </a:t>
                      </a:r>
                      <a:r>
                        <a:rPr lang="en-IN" sz="2400" b="1" i="0" kern="1200" dirty="0">
                          <a:solidFill>
                            <a:srgbClr val="FFFF00"/>
                          </a:solidFill>
                          <a:latin typeface="Helvetica Now Text" panose="020B0504030202020204" pitchFamily="34" charset="0"/>
                          <a:ea typeface="+mn-ea"/>
                          <a:cs typeface="+mn-cs"/>
                        </a:rPr>
                        <a:t>Helpline Number</a:t>
                      </a:r>
                      <a:r>
                        <a:rPr lang="en-IN" sz="2400" b="1" i="0" kern="1200" dirty="0">
                          <a:solidFill>
                            <a:schemeClr val="bg1"/>
                          </a:solidFill>
                          <a:latin typeface="Helvetica Now Text" panose="020B0504030202020204" pitchFamily="34" charset="0"/>
                          <a:ea typeface="+mn-ea"/>
                          <a:cs typeface="+mn-cs"/>
                        </a:rPr>
                        <a:t> for BAL Employees : - </a:t>
                      </a:r>
                      <a:r>
                        <a:rPr lang="en-IN" sz="3200" b="1" i="0" kern="1200" dirty="0">
                          <a:solidFill>
                            <a:srgbClr val="FFFF00"/>
                          </a:solidFill>
                          <a:latin typeface="Helvetica Now Text" panose="020B0504030202020204" pitchFamily="34" charset="0"/>
                          <a:ea typeface="+mn-ea"/>
                          <a:cs typeface="+mn-cs"/>
                        </a:rPr>
                        <a:t>020-66861978</a:t>
                      </a:r>
                      <a:r>
                        <a:rPr lang="en-IN" sz="3200" b="1" i="0" kern="1200" dirty="0">
                          <a:solidFill>
                            <a:schemeClr val="bg1"/>
                          </a:solidFill>
                          <a:latin typeface="Helvetica Now Text" panose="020B0504030202020204" pitchFamily="34" charset="0"/>
                          <a:ea typeface="+mn-ea"/>
                          <a:cs typeface="+mn-cs"/>
                        </a:rPr>
                        <a:t> </a:t>
                      </a:r>
                      <a:r>
                        <a:rPr lang="en-IN" sz="2400" b="1" i="0" kern="1200" dirty="0">
                          <a:solidFill>
                            <a:schemeClr val="bg1"/>
                          </a:solidFill>
                          <a:latin typeface="Helvetica Now Text" panose="020B0504030202020204" pitchFamily="34" charset="0"/>
                          <a:ea typeface="+mn-ea"/>
                          <a:cs typeface="+mn-cs"/>
                        </a:rPr>
                        <a:t>Timing : In-between </a:t>
                      </a:r>
                      <a:r>
                        <a:rPr lang="en-IN" sz="2400" b="1" i="0" u="sng" kern="1200" dirty="0">
                          <a:solidFill>
                            <a:schemeClr val="bg1"/>
                          </a:solidFill>
                          <a:latin typeface="Helvetica Now Text" panose="020B0504030202020204" pitchFamily="34" charset="0"/>
                          <a:ea typeface="+mn-ea"/>
                          <a:cs typeface="+mn-cs"/>
                        </a:rPr>
                        <a:t>9:00 AM To 9:00 PM</a:t>
                      </a:r>
                    </a:p>
                  </a:txBody>
                  <a:tcPr marL="243824" marR="243824" marT="121912" marB="121912" anchor="ctr">
                    <a:solidFill>
                      <a:srgbClr val="82939A"/>
                    </a:solidFill>
                  </a:tcPr>
                </a:tc>
                <a:tc hMerge="1">
                  <a:txBody>
                    <a:bodyPr/>
                    <a:lstStyle/>
                    <a:p>
                      <a:pPr marL="0" marR="0" lvl="0" indent="0" algn="l" defTabSz="900410" rtl="0" eaLnBrk="1" fontAlgn="auto" latinLnBrk="0" hangingPunct="1">
                        <a:lnSpc>
                          <a:spcPct val="100000"/>
                        </a:lnSpc>
                        <a:spcBef>
                          <a:spcPts val="300"/>
                        </a:spcBef>
                        <a:spcAft>
                          <a:spcPts val="0"/>
                        </a:spcAft>
                        <a:buClr>
                          <a:schemeClr val="tx1"/>
                        </a:buClr>
                        <a:buSzTx/>
                        <a:buFontTx/>
                        <a:buNone/>
                        <a:tabLst/>
                        <a:defRPr/>
                      </a:pPr>
                      <a:endParaRPr lang="en-IN" sz="2400" b="1" i="0" kern="1200" dirty="0">
                        <a:solidFill>
                          <a:schemeClr val="bg1"/>
                        </a:solidFill>
                        <a:latin typeface="Helvetica Now Text" panose="020B0504030202020204" pitchFamily="34" charset="0"/>
                        <a:ea typeface="+mn-ea"/>
                        <a:cs typeface="+mn-cs"/>
                      </a:endParaRPr>
                    </a:p>
                  </a:txBody>
                  <a:tcPr marL="243824" marR="243824" marT="121912" marB="121912" anchor="ctr">
                    <a:solidFill>
                      <a:srgbClr val="82939A"/>
                    </a:solidFill>
                  </a:tcPr>
                </a:tc>
                <a:tc hMerge="1">
                  <a:txBody>
                    <a:bodyPr/>
                    <a:lstStyle/>
                    <a:p>
                      <a:pPr marL="0" marR="0" lvl="0" indent="0" algn="l" defTabSz="900410" rtl="0" eaLnBrk="1" fontAlgn="auto" latinLnBrk="0" hangingPunct="1">
                        <a:lnSpc>
                          <a:spcPct val="100000"/>
                        </a:lnSpc>
                        <a:spcBef>
                          <a:spcPts val="300"/>
                        </a:spcBef>
                        <a:spcAft>
                          <a:spcPts val="0"/>
                        </a:spcAft>
                        <a:buClr>
                          <a:schemeClr val="tx1"/>
                        </a:buClr>
                        <a:buSzTx/>
                        <a:buFontTx/>
                        <a:buNone/>
                        <a:tabLst/>
                        <a:defRPr/>
                      </a:pPr>
                      <a:endParaRPr lang="en-IN" sz="2400" b="1" i="0" kern="1200" dirty="0">
                        <a:solidFill>
                          <a:schemeClr val="bg1"/>
                        </a:solidFill>
                        <a:latin typeface="Helvetica Now Text" panose="020B0504030202020204" pitchFamily="34" charset="0"/>
                        <a:ea typeface="+mn-ea"/>
                        <a:cs typeface="+mn-cs"/>
                      </a:endParaRPr>
                    </a:p>
                  </a:txBody>
                  <a:tcPr marL="243824" marR="243824" marT="121912" marB="121912" anchor="ctr">
                    <a:solidFill>
                      <a:srgbClr val="82939A"/>
                    </a:solidFill>
                  </a:tcPr>
                </a:tc>
                <a:tc hMerge="1">
                  <a:txBody>
                    <a:bodyPr/>
                    <a:lstStyle/>
                    <a:p>
                      <a:pPr marL="0" marR="0" lvl="0" indent="0" algn="l" defTabSz="900410" rtl="0" eaLnBrk="1" fontAlgn="auto" latinLnBrk="0" hangingPunct="1">
                        <a:lnSpc>
                          <a:spcPct val="100000"/>
                        </a:lnSpc>
                        <a:spcBef>
                          <a:spcPts val="300"/>
                        </a:spcBef>
                        <a:spcAft>
                          <a:spcPts val="0"/>
                        </a:spcAft>
                        <a:buClr>
                          <a:schemeClr val="tx1"/>
                        </a:buClr>
                        <a:buSzTx/>
                        <a:buFontTx/>
                        <a:buNone/>
                        <a:tabLst/>
                        <a:defRPr/>
                      </a:pPr>
                      <a:endParaRPr lang="en-IN" sz="2400" b="1" i="0" kern="1200" dirty="0">
                        <a:solidFill>
                          <a:schemeClr val="bg1"/>
                        </a:solidFill>
                        <a:latin typeface="Helvetica Now Text" panose="020B0504030202020204" pitchFamily="34" charset="0"/>
                        <a:ea typeface="+mn-ea"/>
                        <a:cs typeface="+mn-cs"/>
                      </a:endParaRPr>
                    </a:p>
                  </a:txBody>
                  <a:tcPr marL="243824" marR="243824" marT="121912" marB="121912" anchor="ctr">
                    <a:solidFill>
                      <a:srgbClr val="82939A"/>
                    </a:solidFill>
                  </a:tcPr>
                </a:tc>
                <a:extLst>
                  <a:ext uri="{0D108BD9-81ED-4DB2-BD59-A6C34878D82A}">
                    <a16:rowId xmlns:a16="http://schemas.microsoft.com/office/drawing/2014/main" val="2339710511"/>
                  </a:ext>
                </a:extLst>
              </a:tr>
              <a:tr h="772793">
                <a:tc>
                  <a:txBody>
                    <a:bodyPr/>
                    <a:lstStyle/>
                    <a:p>
                      <a:pPr marL="0" marR="0" lvl="0" indent="0" algn="l" defTabSz="900410" rtl="0" eaLnBrk="1" fontAlgn="auto" latinLnBrk="0" hangingPunct="1">
                        <a:lnSpc>
                          <a:spcPct val="100000"/>
                        </a:lnSpc>
                        <a:spcBef>
                          <a:spcPts val="300"/>
                        </a:spcBef>
                        <a:spcAft>
                          <a:spcPts val="0"/>
                        </a:spcAft>
                        <a:buClr>
                          <a:schemeClr val="tx1"/>
                        </a:buClr>
                        <a:buSzTx/>
                        <a:buFontTx/>
                        <a:buNone/>
                        <a:tabLst/>
                        <a:defRPr/>
                      </a:pPr>
                      <a:r>
                        <a:rPr lang="en-IN" sz="2400" b="1" kern="1200" dirty="0">
                          <a:solidFill>
                            <a:schemeClr val="bg1"/>
                          </a:solidFill>
                          <a:latin typeface="Helvetica Now Text" panose="020B0504030202020204" pitchFamily="34" charset="0"/>
                        </a:rPr>
                        <a:t>Level</a:t>
                      </a:r>
                      <a:endParaRPr lang="en-IN" sz="2400" b="1" i="0" kern="1200" dirty="0">
                        <a:solidFill>
                          <a:schemeClr val="bg1"/>
                        </a:solidFill>
                        <a:latin typeface="Helvetica Now Text" panose="020B0504030202020204" pitchFamily="34" charset="0"/>
                        <a:ea typeface="+mn-ea"/>
                        <a:cs typeface="+mn-cs"/>
                      </a:endParaRPr>
                    </a:p>
                  </a:txBody>
                  <a:tcPr marL="243824" marR="243824" marT="121912" marB="121912" anchor="ctr">
                    <a:solidFill>
                      <a:srgbClr val="82939A"/>
                    </a:solidFill>
                  </a:tcPr>
                </a:tc>
                <a:tc>
                  <a:txBody>
                    <a:bodyPr/>
                    <a:lstStyle/>
                    <a:p>
                      <a:pPr marL="0" marR="0" lvl="0" indent="0" algn="l" defTabSz="900410" rtl="0" eaLnBrk="1" fontAlgn="auto" latinLnBrk="0" hangingPunct="1">
                        <a:lnSpc>
                          <a:spcPct val="100000"/>
                        </a:lnSpc>
                        <a:spcBef>
                          <a:spcPts val="300"/>
                        </a:spcBef>
                        <a:spcAft>
                          <a:spcPts val="0"/>
                        </a:spcAft>
                        <a:buClr>
                          <a:schemeClr val="tx1"/>
                        </a:buClr>
                        <a:buSzTx/>
                        <a:buFontTx/>
                        <a:buNone/>
                        <a:tabLst/>
                        <a:defRPr/>
                      </a:pPr>
                      <a:r>
                        <a:rPr lang="en-IN" sz="2400" b="1" kern="1200" dirty="0">
                          <a:solidFill>
                            <a:schemeClr val="bg1"/>
                          </a:solidFill>
                          <a:latin typeface="Helvetica Now Text" panose="020B0504030202020204" pitchFamily="34" charset="0"/>
                        </a:rPr>
                        <a:t>Level – 1</a:t>
                      </a:r>
                      <a:endParaRPr lang="en-IN" sz="2400" b="1" i="0" kern="1200" dirty="0">
                        <a:solidFill>
                          <a:schemeClr val="bg1"/>
                        </a:solidFill>
                        <a:latin typeface="Helvetica Now Text" panose="020B0504030202020204" pitchFamily="34" charset="0"/>
                        <a:ea typeface="+mn-ea"/>
                        <a:cs typeface="+mn-cs"/>
                      </a:endParaRPr>
                    </a:p>
                  </a:txBody>
                  <a:tcPr marL="243824" marR="243824" marT="121912" marB="121912" anchor="ctr">
                    <a:solidFill>
                      <a:srgbClr val="82939A"/>
                    </a:solidFill>
                  </a:tcPr>
                </a:tc>
                <a:tc>
                  <a:txBody>
                    <a:bodyPr/>
                    <a:lstStyle/>
                    <a:p>
                      <a:pPr marL="0" marR="0" lvl="0" indent="0" algn="l" defTabSz="900410" rtl="0" eaLnBrk="1" fontAlgn="auto" latinLnBrk="0" hangingPunct="1">
                        <a:lnSpc>
                          <a:spcPct val="100000"/>
                        </a:lnSpc>
                        <a:spcBef>
                          <a:spcPts val="300"/>
                        </a:spcBef>
                        <a:spcAft>
                          <a:spcPts val="0"/>
                        </a:spcAft>
                        <a:buClr>
                          <a:schemeClr val="tx1"/>
                        </a:buClr>
                        <a:buSzTx/>
                        <a:buFontTx/>
                        <a:buNone/>
                        <a:tabLst/>
                        <a:defRPr/>
                      </a:pPr>
                      <a:r>
                        <a:rPr lang="en-IN" sz="2400" b="1" kern="1200" dirty="0">
                          <a:solidFill>
                            <a:schemeClr val="bg1"/>
                          </a:solidFill>
                          <a:latin typeface="Helvetica Now Text" panose="020B0504030202020204" pitchFamily="34" charset="0"/>
                        </a:rPr>
                        <a:t>Level – 2</a:t>
                      </a:r>
                      <a:endParaRPr lang="en-IN" sz="2400" b="1" i="0" kern="1200" dirty="0">
                        <a:solidFill>
                          <a:schemeClr val="bg1"/>
                        </a:solidFill>
                        <a:latin typeface="Helvetica Now Text" panose="020B0504030202020204" pitchFamily="34" charset="0"/>
                        <a:ea typeface="+mn-ea"/>
                        <a:cs typeface="+mn-cs"/>
                      </a:endParaRPr>
                    </a:p>
                  </a:txBody>
                  <a:tcPr marL="243824" marR="243824" marT="121912" marB="121912" anchor="ctr">
                    <a:solidFill>
                      <a:srgbClr val="82939A"/>
                    </a:solidFill>
                  </a:tcPr>
                </a:tc>
                <a:tc>
                  <a:txBody>
                    <a:bodyPr/>
                    <a:lstStyle/>
                    <a:p>
                      <a:pPr marL="0" marR="0" lvl="0" indent="0" algn="l" defTabSz="900410" rtl="0" eaLnBrk="1" fontAlgn="auto" latinLnBrk="0" hangingPunct="1">
                        <a:lnSpc>
                          <a:spcPct val="100000"/>
                        </a:lnSpc>
                        <a:spcBef>
                          <a:spcPts val="300"/>
                        </a:spcBef>
                        <a:spcAft>
                          <a:spcPts val="0"/>
                        </a:spcAft>
                        <a:buClr>
                          <a:schemeClr val="tx1"/>
                        </a:buClr>
                        <a:buSzTx/>
                        <a:buFontTx/>
                        <a:buNone/>
                        <a:tabLst/>
                        <a:defRPr/>
                      </a:pPr>
                      <a:r>
                        <a:rPr lang="en-IN" sz="2400" b="1" kern="1200" dirty="0">
                          <a:solidFill>
                            <a:schemeClr val="bg1"/>
                          </a:solidFill>
                          <a:latin typeface="Helvetica Now Text" panose="020B0504030202020204" pitchFamily="34" charset="0"/>
                        </a:rPr>
                        <a:t>Level - 3</a:t>
                      </a:r>
                      <a:endParaRPr lang="en-IN" sz="2400" b="1" i="0" kern="1200" dirty="0">
                        <a:solidFill>
                          <a:schemeClr val="bg1"/>
                        </a:solidFill>
                        <a:latin typeface="Helvetica Now Text" panose="020B0504030202020204" pitchFamily="34" charset="0"/>
                        <a:ea typeface="+mn-ea"/>
                        <a:cs typeface="+mn-cs"/>
                      </a:endParaRPr>
                    </a:p>
                  </a:txBody>
                  <a:tcPr marL="243824" marR="243824" marT="121912" marB="121912" anchor="ctr">
                    <a:solidFill>
                      <a:srgbClr val="82939A"/>
                    </a:solidFill>
                  </a:tcPr>
                </a:tc>
                <a:extLst>
                  <a:ext uri="{0D108BD9-81ED-4DB2-BD59-A6C34878D82A}">
                    <a16:rowId xmlns:a16="http://schemas.microsoft.com/office/drawing/2014/main" val="2286374729"/>
                  </a:ext>
                </a:extLst>
              </a:tr>
              <a:tr h="785331">
                <a:tc>
                  <a:txBody>
                    <a:bodyPr/>
                    <a:lstStyle/>
                    <a:p>
                      <a:pPr marL="0" indent="0" algn="l" defTabSz="900410" rtl="0" eaLnBrk="1" latinLnBrk="0" hangingPunct="1">
                        <a:spcBef>
                          <a:spcPts val="300"/>
                        </a:spcBef>
                        <a:buClr>
                          <a:schemeClr val="tx1"/>
                        </a:buClr>
                        <a:buFontTx/>
                        <a:buNone/>
                        <a:defRPr/>
                      </a:pPr>
                      <a:r>
                        <a:rPr lang="en-US" sz="2400" b="0" kern="1200" dirty="0">
                          <a:solidFill>
                            <a:schemeClr val="tx1"/>
                          </a:solidFill>
                          <a:latin typeface="Helvetica Now Text" panose="020B0504030202020204" pitchFamily="34" charset="0"/>
                        </a:rPr>
                        <a:t>Name</a:t>
                      </a:r>
                      <a:endParaRPr lang="en-IN" sz="2400" b="0" i="0" kern="1200" dirty="0">
                        <a:solidFill>
                          <a:schemeClr val="tx1"/>
                        </a:solidFill>
                        <a:latin typeface="Helvetica Now Text" panose="020B0504030202020204" pitchFamily="34" charset="0"/>
                        <a:ea typeface="+mn-ea"/>
                        <a:cs typeface="+mn-cs"/>
                      </a:endParaRPr>
                    </a:p>
                  </a:txBody>
                  <a:tcPr marL="243824" marR="243824" marT="121912" marB="121912" anchor="ctr"/>
                </a:tc>
                <a:tc>
                  <a:txBody>
                    <a:bodyPr/>
                    <a:lstStyle/>
                    <a:p>
                      <a:pPr marL="0" marR="0" algn="l">
                        <a:spcBef>
                          <a:spcPts val="0"/>
                        </a:spcBef>
                        <a:spcAft>
                          <a:spcPts val="0"/>
                        </a:spcAft>
                      </a:pPr>
                      <a:r>
                        <a:rPr lang="en-US" sz="2400" b="0" kern="1200" dirty="0">
                          <a:solidFill>
                            <a:schemeClr val="tx1"/>
                          </a:solidFill>
                          <a:latin typeface="Helvetica Now Text" panose="020B0504030202020204" pitchFamily="34" charset="0"/>
                          <a:ea typeface="+mn-ea"/>
                          <a:cs typeface="+mn-cs"/>
                        </a:rPr>
                        <a:t>  Mr. Krishna Chavan</a:t>
                      </a:r>
                    </a:p>
                  </a:txBody>
                  <a:tcPr marL="9525" marR="9525" marT="9525" marB="0" anchor="ctr"/>
                </a:tc>
                <a:tc>
                  <a:txBody>
                    <a:bodyPr/>
                    <a:lstStyle/>
                    <a:p>
                      <a:pPr marL="0" marR="0" lvl="0" indent="0" algn="l" defTabSz="900410" rtl="0" eaLnBrk="1" fontAlgn="auto" latinLnBrk="0" hangingPunct="1">
                        <a:lnSpc>
                          <a:spcPct val="100000"/>
                        </a:lnSpc>
                        <a:spcBef>
                          <a:spcPts val="300"/>
                        </a:spcBef>
                        <a:spcAft>
                          <a:spcPts val="0"/>
                        </a:spcAft>
                        <a:buClr>
                          <a:schemeClr val="tx1"/>
                        </a:buClr>
                        <a:buSzTx/>
                        <a:buFontTx/>
                        <a:buNone/>
                        <a:tabLst/>
                        <a:defRPr/>
                      </a:pPr>
                      <a:r>
                        <a:rPr lang="en-IN" sz="2400" b="0" i="0" kern="1200" dirty="0">
                          <a:solidFill>
                            <a:schemeClr val="tx1"/>
                          </a:solidFill>
                          <a:latin typeface="Helvetica Now Text" panose="020B0504030202020204" pitchFamily="34" charset="0"/>
                          <a:ea typeface="+mn-ea"/>
                          <a:cs typeface="+mn-cs"/>
                        </a:rPr>
                        <a:t>Mr. Sameer Deshpande</a:t>
                      </a:r>
                    </a:p>
                  </a:txBody>
                  <a:tcPr marL="243824" marR="243824" marT="121912" marB="121912" anchor="ctr"/>
                </a:tc>
                <a:tc>
                  <a:txBody>
                    <a:bodyPr/>
                    <a:lstStyle/>
                    <a:p>
                      <a:pPr marL="0" marR="0" lvl="0" indent="0" algn="l" defTabSz="900410" rtl="0" eaLnBrk="1" fontAlgn="auto" latinLnBrk="0" hangingPunct="1">
                        <a:lnSpc>
                          <a:spcPct val="100000"/>
                        </a:lnSpc>
                        <a:spcBef>
                          <a:spcPts val="300"/>
                        </a:spcBef>
                        <a:spcAft>
                          <a:spcPts val="0"/>
                        </a:spcAft>
                        <a:buClr>
                          <a:schemeClr val="tx1"/>
                        </a:buClr>
                        <a:buSzTx/>
                        <a:buFontTx/>
                        <a:buNone/>
                        <a:tabLst/>
                        <a:defRPr/>
                      </a:pPr>
                      <a:r>
                        <a:rPr lang="en-IN" sz="2400" b="0" i="0" kern="1200" dirty="0">
                          <a:solidFill>
                            <a:schemeClr val="tx1"/>
                          </a:solidFill>
                          <a:latin typeface="Helvetica Now Text" panose="020B0504030202020204" pitchFamily="34" charset="0"/>
                          <a:ea typeface="+mn-ea"/>
                          <a:cs typeface="+mn-cs"/>
                        </a:rPr>
                        <a:t>Mr. </a:t>
                      </a:r>
                      <a:r>
                        <a:rPr lang="en-IN" sz="2400" b="0" i="0" kern="1200" dirty="0" err="1">
                          <a:solidFill>
                            <a:schemeClr val="tx1"/>
                          </a:solidFill>
                          <a:latin typeface="Helvetica Now Text" panose="020B0504030202020204" pitchFamily="34" charset="0"/>
                          <a:ea typeface="+mn-ea"/>
                          <a:cs typeface="+mn-cs"/>
                        </a:rPr>
                        <a:t>Tejveer</a:t>
                      </a:r>
                      <a:r>
                        <a:rPr lang="en-IN" sz="2400" b="0" i="0" kern="1200" dirty="0">
                          <a:solidFill>
                            <a:schemeClr val="tx1"/>
                          </a:solidFill>
                          <a:latin typeface="Helvetica Now Text" panose="020B0504030202020204" pitchFamily="34" charset="0"/>
                          <a:ea typeface="+mn-ea"/>
                          <a:cs typeface="+mn-cs"/>
                        </a:rPr>
                        <a:t> Singh</a:t>
                      </a:r>
                    </a:p>
                  </a:txBody>
                  <a:tcPr marL="243824" marR="243824" marT="121912" marB="121912" anchor="ctr"/>
                </a:tc>
                <a:extLst>
                  <a:ext uri="{0D108BD9-81ED-4DB2-BD59-A6C34878D82A}">
                    <a16:rowId xmlns:a16="http://schemas.microsoft.com/office/drawing/2014/main" val="1037264710"/>
                  </a:ext>
                </a:extLst>
              </a:tr>
              <a:tr h="789732">
                <a:tc>
                  <a:txBody>
                    <a:bodyPr/>
                    <a:lstStyle/>
                    <a:p>
                      <a:pPr marL="0" indent="0" algn="l" defTabSz="900410" rtl="0" eaLnBrk="1" latinLnBrk="0" hangingPunct="1">
                        <a:spcBef>
                          <a:spcPts val="300"/>
                        </a:spcBef>
                        <a:buClr>
                          <a:schemeClr val="tx1"/>
                        </a:buClr>
                        <a:buFontTx/>
                        <a:buNone/>
                        <a:defRPr/>
                      </a:pPr>
                      <a:r>
                        <a:rPr lang="en-US" sz="2400" b="0" kern="1200" dirty="0">
                          <a:solidFill>
                            <a:schemeClr val="tx1"/>
                          </a:solidFill>
                          <a:latin typeface="Helvetica Now Text" panose="020B0504030202020204" pitchFamily="34" charset="0"/>
                        </a:rPr>
                        <a:t>Mobile Number</a:t>
                      </a:r>
                      <a:endParaRPr lang="en-IN" sz="2400" b="0" i="0" kern="1200" dirty="0">
                        <a:solidFill>
                          <a:schemeClr val="tx1"/>
                        </a:solidFill>
                        <a:latin typeface="Helvetica Now Text" panose="020B0504030202020204" pitchFamily="34" charset="0"/>
                        <a:ea typeface="+mn-ea"/>
                        <a:cs typeface="+mn-cs"/>
                      </a:endParaRPr>
                    </a:p>
                  </a:txBody>
                  <a:tcPr marL="243824" marR="243824" marT="121912" marB="121912" anchor="ctr"/>
                </a:tc>
                <a:tc>
                  <a:txBody>
                    <a:bodyPr/>
                    <a:lstStyle/>
                    <a:p>
                      <a:pPr marL="0" marR="0" lvl="0" indent="0" algn="l" defTabSz="900410" rtl="0" eaLnBrk="1" fontAlgn="auto" latinLnBrk="0" hangingPunct="1">
                        <a:lnSpc>
                          <a:spcPct val="100000"/>
                        </a:lnSpc>
                        <a:spcBef>
                          <a:spcPts val="300"/>
                        </a:spcBef>
                        <a:spcAft>
                          <a:spcPts val="0"/>
                        </a:spcAft>
                        <a:buClr>
                          <a:schemeClr val="tx1"/>
                        </a:buClr>
                        <a:buSzTx/>
                        <a:buFontTx/>
                        <a:buNone/>
                        <a:tabLst/>
                        <a:defRPr/>
                      </a:pPr>
                      <a:r>
                        <a:rPr lang="en-IN" sz="2400" b="0" i="0" kern="1200" dirty="0">
                          <a:solidFill>
                            <a:schemeClr val="tx1"/>
                          </a:solidFill>
                          <a:latin typeface="Helvetica Now Text" panose="020B0504030202020204" pitchFamily="34" charset="0"/>
                          <a:ea typeface="+mn-ea"/>
                          <a:cs typeface="+mn-cs"/>
                        </a:rPr>
                        <a:t>+91 84848 42045</a:t>
                      </a:r>
                    </a:p>
                  </a:txBody>
                  <a:tcPr marL="243824" marR="243824" marT="121912" marB="121912" anchor="ctr"/>
                </a:tc>
                <a:tc>
                  <a:txBody>
                    <a:bodyPr/>
                    <a:lstStyle/>
                    <a:p>
                      <a:pPr marL="0" marR="0" lvl="0" indent="0" algn="l" defTabSz="900410" rtl="0" eaLnBrk="1" fontAlgn="auto" latinLnBrk="0" hangingPunct="1">
                        <a:lnSpc>
                          <a:spcPct val="100000"/>
                        </a:lnSpc>
                        <a:spcBef>
                          <a:spcPts val="300"/>
                        </a:spcBef>
                        <a:spcAft>
                          <a:spcPts val="0"/>
                        </a:spcAft>
                        <a:buClr>
                          <a:schemeClr val="tx1"/>
                        </a:buClr>
                        <a:buSzTx/>
                        <a:buFontTx/>
                        <a:buNone/>
                        <a:tabLst/>
                        <a:defRPr/>
                      </a:pPr>
                      <a:r>
                        <a:rPr lang="en-IN" sz="2400" b="0" i="0" kern="1200" dirty="0">
                          <a:solidFill>
                            <a:schemeClr val="tx1"/>
                          </a:solidFill>
                          <a:latin typeface="Helvetica Now Text" panose="020B0504030202020204" pitchFamily="34" charset="0"/>
                          <a:ea typeface="+mn-ea"/>
                          <a:cs typeface="+mn-cs"/>
                        </a:rPr>
                        <a:t>+91 91751 69397</a:t>
                      </a:r>
                    </a:p>
                  </a:txBody>
                  <a:tcPr marL="243824" marR="243824" marT="121912" marB="121912" anchor="ctr"/>
                </a:tc>
                <a:tc>
                  <a:txBody>
                    <a:bodyPr/>
                    <a:lstStyle/>
                    <a:p>
                      <a:pPr marL="0" marR="0" lvl="0" indent="0" algn="l" defTabSz="900410" rtl="0" eaLnBrk="1" fontAlgn="auto" latinLnBrk="0" hangingPunct="1">
                        <a:lnSpc>
                          <a:spcPct val="100000"/>
                        </a:lnSpc>
                        <a:spcBef>
                          <a:spcPts val="300"/>
                        </a:spcBef>
                        <a:spcAft>
                          <a:spcPts val="0"/>
                        </a:spcAft>
                        <a:buClr>
                          <a:schemeClr val="tx1"/>
                        </a:buClr>
                        <a:buSzTx/>
                        <a:buFontTx/>
                        <a:buNone/>
                        <a:tabLst/>
                        <a:defRPr/>
                      </a:pPr>
                      <a:endParaRPr lang="en-IN" sz="2400" b="0" i="0" kern="1200" dirty="0">
                        <a:solidFill>
                          <a:schemeClr val="tx1"/>
                        </a:solidFill>
                        <a:latin typeface="Helvetica Now Text" panose="020B0504030202020204" pitchFamily="34" charset="0"/>
                        <a:ea typeface="+mn-ea"/>
                        <a:cs typeface="+mn-cs"/>
                      </a:endParaRPr>
                    </a:p>
                  </a:txBody>
                  <a:tcPr marL="243824" marR="243824" marT="121912" marB="121912" anchor="ctr"/>
                </a:tc>
                <a:extLst>
                  <a:ext uri="{0D108BD9-81ED-4DB2-BD59-A6C34878D82A}">
                    <a16:rowId xmlns:a16="http://schemas.microsoft.com/office/drawing/2014/main" val="594103393"/>
                  </a:ext>
                </a:extLst>
              </a:tr>
              <a:tr h="873878">
                <a:tc>
                  <a:txBody>
                    <a:bodyPr/>
                    <a:lstStyle/>
                    <a:p>
                      <a:pPr marL="0" indent="0" algn="l" defTabSz="900410" rtl="0" eaLnBrk="1" latinLnBrk="0" hangingPunct="1">
                        <a:spcBef>
                          <a:spcPts val="300"/>
                        </a:spcBef>
                        <a:buClr>
                          <a:schemeClr val="tx1"/>
                        </a:buClr>
                        <a:buFontTx/>
                        <a:buNone/>
                        <a:defRPr/>
                      </a:pPr>
                      <a:r>
                        <a:rPr lang="en-US" sz="2400" b="0" kern="1200" dirty="0">
                          <a:solidFill>
                            <a:schemeClr val="tx1"/>
                          </a:solidFill>
                          <a:latin typeface="Helvetica Now Text" panose="020B0504030202020204" pitchFamily="34" charset="0"/>
                        </a:rPr>
                        <a:t>Email ID</a:t>
                      </a:r>
                      <a:endParaRPr lang="en-IN" sz="2400" b="0" i="0" kern="1200" dirty="0">
                        <a:solidFill>
                          <a:schemeClr val="tx1"/>
                        </a:solidFill>
                        <a:latin typeface="Helvetica Now Text" panose="020B0504030202020204" pitchFamily="34" charset="0"/>
                        <a:ea typeface="+mn-ea"/>
                        <a:cs typeface="+mn-cs"/>
                      </a:endParaRPr>
                    </a:p>
                  </a:txBody>
                  <a:tcPr marL="243824" marR="243824" marT="121912" marB="121912" anchor="ctr"/>
                </a:tc>
                <a:tc>
                  <a:txBody>
                    <a:bodyPr/>
                    <a:lstStyle/>
                    <a:p>
                      <a:pPr marL="0" marR="0" lvl="0" indent="0" algn="l" defTabSz="900410" rtl="0" eaLnBrk="1" fontAlgn="auto" latinLnBrk="0" hangingPunct="1">
                        <a:lnSpc>
                          <a:spcPct val="100000"/>
                        </a:lnSpc>
                        <a:spcBef>
                          <a:spcPts val="300"/>
                        </a:spcBef>
                        <a:spcAft>
                          <a:spcPts val="0"/>
                        </a:spcAft>
                        <a:buClr>
                          <a:schemeClr val="tx1"/>
                        </a:buClr>
                        <a:buSzTx/>
                        <a:buFontTx/>
                        <a:buNone/>
                        <a:tabLst/>
                        <a:defRPr/>
                      </a:pPr>
                      <a:r>
                        <a:rPr lang="en-IN" sz="2400" b="0" i="0" kern="1200" dirty="0">
                          <a:solidFill>
                            <a:schemeClr val="tx1"/>
                          </a:solidFill>
                          <a:latin typeface="Helvetica Now Text" panose="020B0504030202020204" pitchFamily="34" charset="0"/>
                          <a:ea typeface="+mn-ea"/>
                          <a:cs typeface="+mn-cs"/>
                          <a:hlinkClick r:id="rId3"/>
                        </a:rPr>
                        <a:t>krishna.chavan01@bajajallianz.co.in</a:t>
                      </a:r>
                      <a:endParaRPr lang="en-IN" sz="2400" b="0" i="0" kern="1200" dirty="0">
                        <a:solidFill>
                          <a:schemeClr val="tx1"/>
                        </a:solidFill>
                        <a:latin typeface="Helvetica Now Text" panose="020B0504030202020204" pitchFamily="34" charset="0"/>
                        <a:ea typeface="+mn-ea"/>
                        <a:cs typeface="+mn-cs"/>
                      </a:endParaRPr>
                    </a:p>
                  </a:txBody>
                  <a:tcPr marL="243824" marR="243824" marT="121912" marB="121912" anchor="ctr"/>
                </a:tc>
                <a:tc>
                  <a:txBody>
                    <a:bodyPr/>
                    <a:lstStyle/>
                    <a:p>
                      <a:pPr marL="0" marR="0" lvl="0" indent="0" algn="l" defTabSz="900410" rtl="0" eaLnBrk="1" fontAlgn="auto" latinLnBrk="0" hangingPunct="1">
                        <a:lnSpc>
                          <a:spcPct val="100000"/>
                        </a:lnSpc>
                        <a:spcBef>
                          <a:spcPts val="300"/>
                        </a:spcBef>
                        <a:spcAft>
                          <a:spcPts val="0"/>
                        </a:spcAft>
                        <a:buClr>
                          <a:schemeClr val="tx1"/>
                        </a:buClr>
                        <a:buSzTx/>
                        <a:buFontTx/>
                        <a:buNone/>
                        <a:tabLst/>
                        <a:defRPr/>
                      </a:pPr>
                      <a:r>
                        <a:rPr lang="en-IN" sz="2400" b="0" i="0" kern="1200" dirty="0">
                          <a:solidFill>
                            <a:schemeClr val="tx1"/>
                          </a:solidFill>
                          <a:latin typeface="Helvetica Now Text" panose="020B0504030202020204" pitchFamily="34" charset="0"/>
                          <a:ea typeface="+mn-ea"/>
                          <a:cs typeface="+mn-cs"/>
                          <a:hlinkClick r:id="rId4"/>
                        </a:rPr>
                        <a:t>Sameer.Deshpande1@bajajallianz.co.in</a:t>
                      </a:r>
                      <a:endParaRPr lang="en-IN" sz="2400" b="0" i="0" kern="1200" dirty="0">
                        <a:solidFill>
                          <a:schemeClr val="tx1"/>
                        </a:solidFill>
                        <a:latin typeface="Helvetica Now Text" panose="020B0504030202020204" pitchFamily="34" charset="0"/>
                        <a:ea typeface="+mn-ea"/>
                        <a:cs typeface="+mn-cs"/>
                      </a:endParaRPr>
                    </a:p>
                  </a:txBody>
                  <a:tcPr marL="243824" marR="243824" marT="121912" marB="121912" anchor="ctr"/>
                </a:tc>
                <a:tc>
                  <a:txBody>
                    <a:bodyPr/>
                    <a:lstStyle/>
                    <a:p>
                      <a:pPr marL="0" marR="0" lvl="0" indent="0" algn="l" defTabSz="900410" rtl="0" eaLnBrk="1" fontAlgn="auto" latinLnBrk="0" hangingPunct="1">
                        <a:lnSpc>
                          <a:spcPct val="100000"/>
                        </a:lnSpc>
                        <a:spcBef>
                          <a:spcPts val="300"/>
                        </a:spcBef>
                        <a:spcAft>
                          <a:spcPts val="0"/>
                        </a:spcAft>
                        <a:buClr>
                          <a:schemeClr val="tx1"/>
                        </a:buClr>
                        <a:buSzTx/>
                        <a:buFontTx/>
                        <a:buNone/>
                        <a:tabLst/>
                        <a:defRPr/>
                      </a:pPr>
                      <a:r>
                        <a:rPr lang="en-IN" sz="2400" b="0" i="0" kern="1200" dirty="0">
                          <a:solidFill>
                            <a:schemeClr val="tx1"/>
                          </a:solidFill>
                          <a:latin typeface="Helvetica Now Text" panose="020B0504030202020204" pitchFamily="34" charset="0"/>
                          <a:ea typeface="+mn-ea"/>
                          <a:cs typeface="+mn-cs"/>
                          <a:hlinkClick r:id="rId5"/>
                        </a:rPr>
                        <a:t>tejveer.singh@bajajallianz.co.in</a:t>
                      </a:r>
                      <a:endParaRPr lang="en-IN" sz="2400" b="0" i="0" kern="1200" dirty="0">
                        <a:solidFill>
                          <a:schemeClr val="tx1"/>
                        </a:solidFill>
                        <a:latin typeface="Helvetica Now Text" panose="020B0504030202020204" pitchFamily="34" charset="0"/>
                        <a:ea typeface="+mn-ea"/>
                        <a:cs typeface="+mn-cs"/>
                      </a:endParaRPr>
                    </a:p>
                  </a:txBody>
                  <a:tcPr marL="243824" marR="243824" marT="121912" marB="121912" anchor="ctr"/>
                </a:tc>
                <a:extLst>
                  <a:ext uri="{0D108BD9-81ED-4DB2-BD59-A6C34878D82A}">
                    <a16:rowId xmlns:a16="http://schemas.microsoft.com/office/drawing/2014/main" val="3115845461"/>
                  </a:ext>
                </a:extLst>
              </a:tr>
            </a:tbl>
          </a:graphicData>
        </a:graphic>
      </p:graphicFrame>
      <p:sp>
        <p:nvSpPr>
          <p:cNvPr id="15" name="Rectangle 14">
            <a:extLst>
              <a:ext uri="{FF2B5EF4-FFF2-40B4-BE49-F238E27FC236}">
                <a16:creationId xmlns:a16="http://schemas.microsoft.com/office/drawing/2014/main" id="{847282D0-493E-4507-8A13-A15DED0CB724}"/>
              </a:ext>
            </a:extLst>
          </p:cNvPr>
          <p:cNvSpPr/>
          <p:nvPr/>
        </p:nvSpPr>
        <p:spPr>
          <a:xfrm>
            <a:off x="23116265" y="5055409"/>
            <a:ext cx="1266148" cy="3605182"/>
          </a:xfrm>
          <a:prstGeom prst="rect">
            <a:avLst/>
          </a:prstGeom>
          <a:solidFill>
            <a:srgbClr val="2628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b="0" i="0" dirty="0">
              <a:solidFill>
                <a:schemeClr val="tx2"/>
              </a:solidFill>
              <a:latin typeface="Helvetica Now Text" panose="020B0504030202020204" pitchFamily="34" charset="77"/>
            </a:endParaRPr>
          </a:p>
        </p:txBody>
      </p:sp>
      <p:pic>
        <p:nvPicPr>
          <p:cNvPr id="16" name="Picture 15">
            <a:hlinkClick r:id="rId6" action="ppaction://hlinksldjump"/>
            <a:extLst>
              <a:ext uri="{FF2B5EF4-FFF2-40B4-BE49-F238E27FC236}">
                <a16:creationId xmlns:a16="http://schemas.microsoft.com/office/drawing/2014/main" id="{CC6496FA-166B-4550-AACA-97443469BA6C}"/>
              </a:ext>
            </a:extLst>
          </p:cNvPr>
          <p:cNvPicPr>
            <a:picLocks noChangeAspect="1"/>
          </p:cNvPicPr>
          <p:nvPr/>
        </p:nvPicPr>
        <p:blipFill>
          <a:blip r:embed="rId7" cstate="email">
            <a:extLst>
              <a:ext uri="{28A0092B-C50C-407E-A947-70E740481C1C}">
                <a14:useLocalDpi xmlns:a14="http://schemas.microsoft.com/office/drawing/2010/main" val="0"/>
              </a:ext>
            </a:extLst>
          </a:blip>
          <a:srcRect/>
          <a:stretch/>
        </p:blipFill>
        <p:spPr>
          <a:xfrm>
            <a:off x="23355708" y="5300717"/>
            <a:ext cx="784898" cy="784898"/>
          </a:xfrm>
          <a:prstGeom prst="rect">
            <a:avLst/>
          </a:prstGeom>
        </p:spPr>
      </p:pic>
      <p:pic>
        <p:nvPicPr>
          <p:cNvPr id="17" name="Picture 16">
            <a:hlinkClick r:id="rId8" action="ppaction://hlinksldjump"/>
            <a:extLst>
              <a:ext uri="{FF2B5EF4-FFF2-40B4-BE49-F238E27FC236}">
                <a16:creationId xmlns:a16="http://schemas.microsoft.com/office/drawing/2014/main" id="{2581723E-1EEA-43CD-8515-E71FDE5C174A}"/>
              </a:ext>
            </a:extLst>
          </p:cNvPr>
          <p:cNvPicPr>
            <a:picLocks noChangeAspect="1"/>
          </p:cNvPicPr>
          <p:nvPr/>
        </p:nvPicPr>
        <p:blipFill>
          <a:blip r:embed="rId9" cstate="email">
            <a:extLst>
              <a:ext uri="{28A0092B-C50C-407E-A947-70E740481C1C}">
                <a14:useLocalDpi xmlns:a14="http://schemas.microsoft.com/office/drawing/2010/main" val="0"/>
              </a:ext>
            </a:extLst>
          </a:blip>
          <a:srcRect/>
          <a:stretch/>
        </p:blipFill>
        <p:spPr>
          <a:xfrm>
            <a:off x="23325203" y="6382942"/>
            <a:ext cx="883885" cy="883885"/>
          </a:xfrm>
          <a:prstGeom prst="rect">
            <a:avLst/>
          </a:prstGeom>
        </p:spPr>
      </p:pic>
      <p:pic>
        <p:nvPicPr>
          <p:cNvPr id="18" name="Picture 17">
            <a:hlinkClick r:id="rId10" action="ppaction://hlinksldjump"/>
            <a:extLst>
              <a:ext uri="{FF2B5EF4-FFF2-40B4-BE49-F238E27FC236}">
                <a16:creationId xmlns:a16="http://schemas.microsoft.com/office/drawing/2014/main" id="{442A8353-89C2-4305-8C21-27CCB924AF20}"/>
              </a:ext>
            </a:extLst>
          </p:cNvPr>
          <p:cNvPicPr>
            <a:picLocks noChangeAspect="1"/>
          </p:cNvPicPr>
          <p:nvPr/>
        </p:nvPicPr>
        <p:blipFill>
          <a:blip r:embed="rId11" cstate="email">
            <a:extLst>
              <a:ext uri="{28A0092B-C50C-407E-A947-70E740481C1C}">
                <a14:useLocalDpi xmlns:a14="http://schemas.microsoft.com/office/drawing/2010/main" val="0"/>
              </a:ext>
            </a:extLst>
          </a:blip>
          <a:srcRect/>
          <a:stretch/>
        </p:blipFill>
        <p:spPr>
          <a:xfrm>
            <a:off x="23324875" y="7576123"/>
            <a:ext cx="884631" cy="884631"/>
          </a:xfrm>
          <a:prstGeom prst="rect">
            <a:avLst/>
          </a:prstGeom>
        </p:spPr>
      </p:pic>
      <p:cxnSp>
        <p:nvCxnSpPr>
          <p:cNvPr id="19" name="Straight Connector 18">
            <a:extLst>
              <a:ext uri="{FF2B5EF4-FFF2-40B4-BE49-F238E27FC236}">
                <a16:creationId xmlns:a16="http://schemas.microsoft.com/office/drawing/2014/main" id="{45FC09CE-3C63-45EB-9199-C7E39FE8332A}"/>
              </a:ext>
            </a:extLst>
          </p:cNvPr>
          <p:cNvCxnSpPr/>
          <p:nvPr/>
        </p:nvCxnSpPr>
        <p:spPr>
          <a:xfrm>
            <a:off x="23215276" y="6295965"/>
            <a:ext cx="1048357" cy="0"/>
          </a:xfrm>
          <a:prstGeom prst="line">
            <a:avLst/>
          </a:prstGeom>
          <a:ln w="25400">
            <a:solidFill>
              <a:srgbClr val="CDDBDE"/>
            </a:solidFill>
            <a:tailEnd type="none" w="lg" len="lg"/>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0FACC5C1-46EF-45BB-8129-27B550D53008}"/>
              </a:ext>
            </a:extLst>
          </p:cNvPr>
          <p:cNvCxnSpPr/>
          <p:nvPr/>
        </p:nvCxnSpPr>
        <p:spPr>
          <a:xfrm>
            <a:off x="23215276" y="7472455"/>
            <a:ext cx="1048357" cy="0"/>
          </a:xfrm>
          <a:prstGeom prst="line">
            <a:avLst/>
          </a:prstGeom>
          <a:ln w="25400">
            <a:solidFill>
              <a:srgbClr val="CDDBDE"/>
            </a:solidFill>
            <a:tailEnd type="none" w="lg" len="lg"/>
          </a:ln>
        </p:spPr>
        <p:style>
          <a:lnRef idx="1">
            <a:schemeClr val="accent1"/>
          </a:lnRef>
          <a:fillRef idx="0">
            <a:schemeClr val="accent1"/>
          </a:fillRef>
          <a:effectRef idx="0">
            <a:schemeClr val="accent1"/>
          </a:effectRef>
          <a:fontRef idx="minor">
            <a:schemeClr val="tx1"/>
          </a:fontRef>
        </p:style>
      </p:cxnSp>
      <p:graphicFrame>
        <p:nvGraphicFramePr>
          <p:cNvPr id="3" name="Table 11">
            <a:extLst>
              <a:ext uri="{FF2B5EF4-FFF2-40B4-BE49-F238E27FC236}">
                <a16:creationId xmlns:a16="http://schemas.microsoft.com/office/drawing/2014/main" id="{78AEB3C0-934A-412D-06EA-147CD61FC1C7}"/>
              </a:ext>
            </a:extLst>
          </p:cNvPr>
          <p:cNvGraphicFramePr>
            <a:graphicFrameLocks noGrp="1"/>
          </p:cNvGraphicFramePr>
          <p:nvPr>
            <p:extLst>
              <p:ext uri="{D42A27DB-BD31-4B8C-83A1-F6EECF244321}">
                <p14:modId xmlns:p14="http://schemas.microsoft.com/office/powerpoint/2010/main" val="1391331606"/>
              </p:ext>
            </p:extLst>
          </p:nvPr>
        </p:nvGraphicFramePr>
        <p:xfrm>
          <a:off x="1790479" y="7517232"/>
          <a:ext cx="20801454" cy="2994103"/>
        </p:xfrm>
        <a:graphic>
          <a:graphicData uri="http://schemas.openxmlformats.org/drawingml/2006/table">
            <a:tbl>
              <a:tblPr firstRow="1" bandCol="1">
                <a:tableStyleId>{00A15C55-8517-42AA-B614-E9B94910E393}</a:tableStyleId>
              </a:tblPr>
              <a:tblGrid>
                <a:gridCol w="2736916">
                  <a:extLst>
                    <a:ext uri="{9D8B030D-6E8A-4147-A177-3AD203B41FA5}">
                      <a16:colId xmlns:a16="http://schemas.microsoft.com/office/drawing/2014/main" val="1614254594"/>
                    </a:ext>
                  </a:extLst>
                </a:gridCol>
                <a:gridCol w="6177776">
                  <a:extLst>
                    <a:ext uri="{9D8B030D-6E8A-4147-A177-3AD203B41FA5}">
                      <a16:colId xmlns:a16="http://schemas.microsoft.com/office/drawing/2014/main" val="1842027197"/>
                    </a:ext>
                  </a:extLst>
                </a:gridCol>
                <a:gridCol w="6423102">
                  <a:extLst>
                    <a:ext uri="{9D8B030D-6E8A-4147-A177-3AD203B41FA5}">
                      <a16:colId xmlns:a16="http://schemas.microsoft.com/office/drawing/2014/main" val="187047643"/>
                    </a:ext>
                  </a:extLst>
                </a:gridCol>
                <a:gridCol w="5463660">
                  <a:extLst>
                    <a:ext uri="{9D8B030D-6E8A-4147-A177-3AD203B41FA5}">
                      <a16:colId xmlns:a16="http://schemas.microsoft.com/office/drawing/2014/main" val="1596024883"/>
                    </a:ext>
                  </a:extLst>
                </a:gridCol>
              </a:tblGrid>
              <a:tr h="723415">
                <a:tc>
                  <a:txBody>
                    <a:bodyPr/>
                    <a:lstStyle/>
                    <a:p>
                      <a:pPr algn="l" rtl="0" fontAlgn="ctr"/>
                      <a:r>
                        <a:rPr lang="en-US" sz="2400" b="1" i="0" u="none" strike="noStrike" dirty="0">
                          <a:solidFill>
                            <a:srgbClr val="FFFFFF"/>
                          </a:solidFill>
                          <a:effectLst/>
                          <a:latin typeface="Helvetica Now Text" panose="020B0504030202020204" pitchFamily="34" charset="0"/>
                        </a:rPr>
                        <a:t>Level</a:t>
                      </a:r>
                    </a:p>
                  </a:txBody>
                  <a:tcPr marL="228600" marR="6350" marT="6350" marB="0" anchor="ctr">
                    <a:solidFill>
                      <a:srgbClr val="82939A"/>
                    </a:solidFill>
                  </a:tcPr>
                </a:tc>
                <a:tc>
                  <a:txBody>
                    <a:bodyPr/>
                    <a:lstStyle/>
                    <a:p>
                      <a:pPr algn="l" rtl="0" fontAlgn="ctr"/>
                      <a:r>
                        <a:rPr lang="en-US" sz="2400" b="1" i="0" u="none" strike="noStrike" dirty="0">
                          <a:solidFill>
                            <a:srgbClr val="FFFFFF"/>
                          </a:solidFill>
                          <a:effectLst/>
                          <a:latin typeface="Helvetica Now Text" panose="020B0504030202020204" pitchFamily="34" charset="0"/>
                        </a:rPr>
                        <a:t>Claims Manager</a:t>
                      </a:r>
                    </a:p>
                  </a:txBody>
                  <a:tcPr marL="228600" marR="6350" marT="6350" marB="0" anchor="ctr">
                    <a:solidFill>
                      <a:srgbClr val="82939A"/>
                    </a:solidFill>
                  </a:tcPr>
                </a:tc>
                <a:tc>
                  <a:txBody>
                    <a:bodyPr/>
                    <a:lstStyle/>
                    <a:p>
                      <a:pPr algn="l" rtl="0" fontAlgn="ctr"/>
                      <a:r>
                        <a:rPr lang="en-US" sz="2400" b="1" i="0" u="none" strike="noStrike" dirty="0">
                          <a:solidFill>
                            <a:srgbClr val="FFFFFF"/>
                          </a:solidFill>
                          <a:effectLst/>
                          <a:latin typeface="Helvetica Now Text" panose="020B0504030202020204" pitchFamily="34" charset="0"/>
                        </a:rPr>
                        <a:t>Relationship Manager</a:t>
                      </a:r>
                    </a:p>
                  </a:txBody>
                  <a:tcPr marL="228600" marR="6350" marT="6350" marB="0" anchor="ctr">
                    <a:solidFill>
                      <a:srgbClr val="82939A"/>
                    </a:solidFill>
                  </a:tcPr>
                </a:tc>
                <a:tc>
                  <a:txBody>
                    <a:bodyPr/>
                    <a:lstStyle/>
                    <a:p>
                      <a:pPr algn="l" rtl="0" fontAlgn="ctr"/>
                      <a:r>
                        <a:rPr lang="en-US" sz="2400" b="1" i="0" u="none" strike="noStrike" dirty="0">
                          <a:solidFill>
                            <a:srgbClr val="FFFFFF"/>
                          </a:solidFill>
                          <a:effectLst/>
                          <a:latin typeface="Helvetica Now Text" panose="020B0504030202020204" pitchFamily="34" charset="0"/>
                        </a:rPr>
                        <a:t>Escalation Level</a:t>
                      </a:r>
                    </a:p>
                  </a:txBody>
                  <a:tcPr marL="228600" marR="6350" marT="6350" marB="0" anchor="ctr">
                    <a:solidFill>
                      <a:srgbClr val="82939A"/>
                    </a:solidFill>
                  </a:tcPr>
                </a:tc>
                <a:extLst>
                  <a:ext uri="{0D108BD9-81ED-4DB2-BD59-A6C34878D82A}">
                    <a16:rowId xmlns:a16="http://schemas.microsoft.com/office/drawing/2014/main" val="2286374729"/>
                  </a:ext>
                </a:extLst>
              </a:tr>
              <a:tr h="774347">
                <a:tc>
                  <a:txBody>
                    <a:bodyPr/>
                    <a:lstStyle/>
                    <a:p>
                      <a:pPr algn="l" rtl="0" fontAlgn="ctr"/>
                      <a:r>
                        <a:rPr lang="en-US" sz="2400" b="0" i="0" u="none" strike="noStrike">
                          <a:solidFill>
                            <a:srgbClr val="000000"/>
                          </a:solidFill>
                          <a:effectLst/>
                          <a:latin typeface="Helvetica Now Text" panose="020B0504030202020204" pitchFamily="34" charset="0"/>
                        </a:rPr>
                        <a:t>Name</a:t>
                      </a:r>
                    </a:p>
                  </a:txBody>
                  <a:tcPr marL="228600" marR="6350" marT="6350" marB="0" anchor="ctr"/>
                </a:tc>
                <a:tc>
                  <a:txBody>
                    <a:bodyPr/>
                    <a:lstStyle/>
                    <a:p>
                      <a:pPr algn="l" rtl="0" fontAlgn="ctr"/>
                      <a:r>
                        <a:rPr lang="en-US" sz="2400" b="0" i="0" u="none" strike="noStrike" dirty="0">
                          <a:solidFill>
                            <a:srgbClr val="000000"/>
                          </a:solidFill>
                          <a:effectLst/>
                          <a:latin typeface="Helvetica Now Text" panose="020B0504030202020204" pitchFamily="34" charset="0"/>
                        </a:rPr>
                        <a:t>  Mr. Pradip Lakare</a:t>
                      </a:r>
                    </a:p>
                  </a:txBody>
                  <a:tcPr marL="6350" marR="6350" marT="6350" marB="0" anchor="ctr"/>
                </a:tc>
                <a:tc>
                  <a:txBody>
                    <a:bodyPr/>
                    <a:lstStyle/>
                    <a:p>
                      <a:pPr algn="l" rtl="0" fontAlgn="ctr"/>
                      <a:r>
                        <a:rPr lang="en-US" sz="2400" b="0" i="0" u="none" strike="noStrike" dirty="0">
                          <a:solidFill>
                            <a:srgbClr val="000000"/>
                          </a:solidFill>
                          <a:effectLst/>
                          <a:latin typeface="Helvetica Now Text" panose="020B0504030202020204" pitchFamily="34" charset="0"/>
                        </a:rPr>
                        <a:t>Mr. Jaysheel Barker</a:t>
                      </a:r>
                    </a:p>
                  </a:txBody>
                  <a:tcPr marL="228600" marR="6350" marT="6350" marB="0" anchor="ctr"/>
                </a:tc>
                <a:tc>
                  <a:txBody>
                    <a:bodyPr/>
                    <a:lstStyle/>
                    <a:p>
                      <a:pPr algn="l" rtl="0" fontAlgn="ctr"/>
                      <a:r>
                        <a:rPr lang="en-US" sz="2400" b="0" i="0" u="none" strike="noStrike" dirty="0">
                          <a:solidFill>
                            <a:srgbClr val="000000"/>
                          </a:solidFill>
                          <a:effectLst/>
                          <a:latin typeface="Helvetica Now Text" panose="020B0504030202020204" pitchFamily="34" charset="0"/>
                        </a:rPr>
                        <a:t>Mr. Suraj Nade</a:t>
                      </a:r>
                    </a:p>
                  </a:txBody>
                  <a:tcPr marL="228600" marR="6350" marT="6350" marB="0" anchor="ctr"/>
                </a:tc>
                <a:extLst>
                  <a:ext uri="{0D108BD9-81ED-4DB2-BD59-A6C34878D82A}">
                    <a16:rowId xmlns:a16="http://schemas.microsoft.com/office/drawing/2014/main" val="1037264710"/>
                  </a:ext>
                </a:extLst>
              </a:tr>
              <a:tr h="622463">
                <a:tc>
                  <a:txBody>
                    <a:bodyPr/>
                    <a:lstStyle/>
                    <a:p>
                      <a:pPr algn="l" rtl="0" fontAlgn="ctr"/>
                      <a:r>
                        <a:rPr lang="en-US" sz="2400" b="0" i="0" u="none" strike="noStrike">
                          <a:solidFill>
                            <a:srgbClr val="000000"/>
                          </a:solidFill>
                          <a:effectLst/>
                          <a:latin typeface="Helvetica Now Text" panose="020B0504030202020204" pitchFamily="34" charset="0"/>
                        </a:rPr>
                        <a:t>Mobile Number</a:t>
                      </a:r>
                    </a:p>
                  </a:txBody>
                  <a:tcPr marL="228600" marR="6350" marT="6350" marB="0" anchor="ctr"/>
                </a:tc>
                <a:tc>
                  <a:txBody>
                    <a:bodyPr/>
                    <a:lstStyle/>
                    <a:p>
                      <a:pPr algn="l" rtl="0" fontAlgn="ctr"/>
                      <a:r>
                        <a:rPr lang="en-US" sz="2400" b="0" i="0" u="none" strike="noStrike" dirty="0">
                          <a:solidFill>
                            <a:srgbClr val="000000"/>
                          </a:solidFill>
                          <a:effectLst/>
                          <a:latin typeface="Helvetica Now Text" panose="020B0504030202020204" pitchFamily="34" charset="0"/>
                        </a:rPr>
                        <a:t>+91 90499 37076</a:t>
                      </a:r>
                    </a:p>
                  </a:txBody>
                  <a:tcPr marL="228600" marR="6350" marT="6350" marB="0" anchor="ctr"/>
                </a:tc>
                <a:tc>
                  <a:txBody>
                    <a:bodyPr/>
                    <a:lstStyle/>
                    <a:p>
                      <a:pPr algn="l" rtl="0" fontAlgn="ctr"/>
                      <a:r>
                        <a:rPr lang="en-US" sz="2400" b="0" i="0" u="none" strike="noStrike">
                          <a:solidFill>
                            <a:srgbClr val="000000"/>
                          </a:solidFill>
                          <a:effectLst/>
                          <a:latin typeface="Helvetica Now Text" panose="020B0504030202020204" pitchFamily="34" charset="0"/>
                        </a:rPr>
                        <a:t>+91 98905 77501</a:t>
                      </a:r>
                    </a:p>
                  </a:txBody>
                  <a:tcPr marL="228600" marR="6350" marT="6350" marB="0" anchor="ctr"/>
                </a:tc>
                <a:tc>
                  <a:txBody>
                    <a:bodyPr/>
                    <a:lstStyle/>
                    <a:p>
                      <a:pPr algn="l" rtl="0" fontAlgn="ctr"/>
                      <a:r>
                        <a:rPr lang="en-US" sz="2400" b="0" i="0" u="none" strike="noStrike" dirty="0">
                          <a:solidFill>
                            <a:srgbClr val="000000"/>
                          </a:solidFill>
                          <a:effectLst/>
                          <a:latin typeface="Helvetica Now Text" panose="020B0504030202020204" pitchFamily="34" charset="0"/>
                        </a:rPr>
                        <a:t>+91 87670 90242</a:t>
                      </a:r>
                    </a:p>
                  </a:txBody>
                  <a:tcPr marL="228600" marR="6350" marT="6350" marB="0" anchor="ctr"/>
                </a:tc>
                <a:extLst>
                  <a:ext uri="{0D108BD9-81ED-4DB2-BD59-A6C34878D82A}">
                    <a16:rowId xmlns:a16="http://schemas.microsoft.com/office/drawing/2014/main" val="594103393"/>
                  </a:ext>
                </a:extLst>
              </a:tr>
              <a:tr h="873878">
                <a:tc>
                  <a:txBody>
                    <a:bodyPr/>
                    <a:lstStyle/>
                    <a:p>
                      <a:pPr algn="l" rtl="0" fontAlgn="ctr"/>
                      <a:r>
                        <a:rPr lang="en-US" sz="2400" b="0" i="0" u="none" strike="noStrike">
                          <a:solidFill>
                            <a:srgbClr val="000000"/>
                          </a:solidFill>
                          <a:effectLst/>
                          <a:latin typeface="Helvetica Now Text" panose="020B0504030202020204" pitchFamily="34" charset="0"/>
                        </a:rPr>
                        <a:t>Email ID</a:t>
                      </a:r>
                    </a:p>
                  </a:txBody>
                  <a:tcPr marL="228600" marR="6350" marT="6350" marB="0" anchor="ctr"/>
                </a:tc>
                <a:tc>
                  <a:txBody>
                    <a:bodyPr/>
                    <a:lstStyle/>
                    <a:p>
                      <a:pPr algn="l" rtl="0" fontAlgn="ctr"/>
                      <a:r>
                        <a:rPr lang="en-US" sz="2400" b="0" i="0" u="sng" strike="noStrike" dirty="0">
                          <a:solidFill>
                            <a:srgbClr val="467886"/>
                          </a:solidFill>
                          <a:effectLst/>
                          <a:latin typeface="Helvetica Now Text" panose="020B0504030202020204" pitchFamily="34" charset="0"/>
                          <a:hlinkClick r:id="rId12"/>
                        </a:rPr>
                        <a:t>pradip.lakare@aon.com</a:t>
                      </a:r>
                      <a:endParaRPr lang="en-US" sz="2400" b="0" i="0" u="sng" strike="noStrike" dirty="0">
                        <a:solidFill>
                          <a:srgbClr val="467886"/>
                        </a:solidFill>
                        <a:effectLst/>
                        <a:latin typeface="Helvetica Now Text" panose="020B0504030202020204" pitchFamily="34" charset="0"/>
                      </a:endParaRPr>
                    </a:p>
                  </a:txBody>
                  <a:tcPr marL="228600" marR="6350" marT="6350" marB="0" anchor="ctr"/>
                </a:tc>
                <a:tc>
                  <a:txBody>
                    <a:bodyPr/>
                    <a:lstStyle/>
                    <a:p>
                      <a:pPr algn="l" rtl="0" fontAlgn="ctr"/>
                      <a:r>
                        <a:rPr lang="en-US" sz="2400" b="0" i="0" u="sng" strike="noStrike">
                          <a:solidFill>
                            <a:srgbClr val="467886"/>
                          </a:solidFill>
                          <a:effectLst/>
                          <a:latin typeface="Helvetica Now Text" panose="020B0504030202020204" pitchFamily="34" charset="0"/>
                          <a:hlinkClick r:id="rId13"/>
                        </a:rPr>
                        <a:t>jaysheel.barker@aon.com</a:t>
                      </a:r>
                      <a:endParaRPr lang="en-US" sz="2400" b="0" i="0" u="sng" strike="noStrike">
                        <a:solidFill>
                          <a:srgbClr val="467886"/>
                        </a:solidFill>
                        <a:effectLst/>
                        <a:latin typeface="Helvetica Now Text" panose="020B0504030202020204" pitchFamily="34" charset="0"/>
                      </a:endParaRPr>
                    </a:p>
                  </a:txBody>
                  <a:tcPr marL="228600" marR="6350" marT="6350" marB="0" anchor="ctr"/>
                </a:tc>
                <a:tc>
                  <a:txBody>
                    <a:bodyPr/>
                    <a:lstStyle/>
                    <a:p>
                      <a:pPr algn="l" rtl="0" fontAlgn="ctr"/>
                      <a:r>
                        <a:rPr lang="en-US" sz="2400" b="0" i="0" u="sng" strike="noStrike" dirty="0">
                          <a:solidFill>
                            <a:srgbClr val="467886"/>
                          </a:solidFill>
                          <a:effectLst/>
                          <a:latin typeface="Helvetica Now Text" panose="020B0504030202020204" pitchFamily="34" charset="0"/>
                          <a:hlinkClick r:id="rId14"/>
                        </a:rPr>
                        <a:t>Suraj.nade@aon.com </a:t>
                      </a:r>
                      <a:endParaRPr lang="en-US" sz="2400" b="0" i="0" u="sng" strike="noStrike" dirty="0">
                        <a:solidFill>
                          <a:srgbClr val="467886"/>
                        </a:solidFill>
                        <a:effectLst/>
                        <a:latin typeface="Helvetica Now Text" panose="020B0504030202020204" pitchFamily="34" charset="0"/>
                      </a:endParaRPr>
                    </a:p>
                  </a:txBody>
                  <a:tcPr marL="228600" marR="6350" marT="6350" marB="0" anchor="ctr"/>
                </a:tc>
                <a:extLst>
                  <a:ext uri="{0D108BD9-81ED-4DB2-BD59-A6C34878D82A}">
                    <a16:rowId xmlns:a16="http://schemas.microsoft.com/office/drawing/2014/main" val="3115845461"/>
                  </a:ext>
                </a:extLst>
              </a:tr>
            </a:tbl>
          </a:graphicData>
        </a:graphic>
      </p:graphicFrame>
      <p:sp>
        <p:nvSpPr>
          <p:cNvPr id="6" name="TextBox 5">
            <a:extLst>
              <a:ext uri="{FF2B5EF4-FFF2-40B4-BE49-F238E27FC236}">
                <a16:creationId xmlns:a16="http://schemas.microsoft.com/office/drawing/2014/main" id="{346CDF2E-04C6-015A-3E0F-4906A9BAB658}"/>
              </a:ext>
            </a:extLst>
          </p:cNvPr>
          <p:cNvSpPr txBox="1"/>
          <p:nvPr/>
        </p:nvSpPr>
        <p:spPr>
          <a:xfrm>
            <a:off x="1867176" y="1939358"/>
            <a:ext cx="8335926" cy="914400"/>
          </a:xfrm>
          <a:prstGeom prst="rect">
            <a:avLst/>
          </a:prstGeom>
          <a:noFill/>
        </p:spPr>
        <p:txBody>
          <a:bodyPr wrap="none" lIns="0" tIns="0" rIns="0" bIns="0" rtlCol="0">
            <a:noAutofit/>
          </a:bodyPr>
          <a:lstStyle/>
          <a:p>
            <a:pPr marL="0" algn="l">
              <a:lnSpc>
                <a:spcPct val="117000"/>
              </a:lnSpc>
              <a:spcAft>
                <a:spcPts val="1000"/>
              </a:spcAft>
            </a:pPr>
            <a:r>
              <a:rPr lang="en-IN" b="1" u="sng" dirty="0">
                <a:latin typeface="Helvetica Neue Condensed Bold"/>
              </a:rPr>
              <a:t>Claims (cashless &amp; reimbursement) and policy benefit related queries – Bajaj Allianz</a:t>
            </a:r>
            <a:endParaRPr lang="en-US" b="1" i="0" u="sng" dirty="0">
              <a:solidFill>
                <a:schemeClr val="tx1"/>
              </a:solidFill>
              <a:latin typeface="Helvetica Neue Condensed Bold"/>
            </a:endParaRPr>
          </a:p>
        </p:txBody>
      </p:sp>
      <p:sp>
        <p:nvSpPr>
          <p:cNvPr id="12" name="TextBox 11">
            <a:extLst>
              <a:ext uri="{FF2B5EF4-FFF2-40B4-BE49-F238E27FC236}">
                <a16:creationId xmlns:a16="http://schemas.microsoft.com/office/drawing/2014/main" id="{BFF97495-898D-89AD-92C0-1D69B43C5A98}"/>
              </a:ext>
            </a:extLst>
          </p:cNvPr>
          <p:cNvSpPr txBox="1"/>
          <p:nvPr/>
        </p:nvSpPr>
        <p:spPr>
          <a:xfrm>
            <a:off x="2041875" y="6757105"/>
            <a:ext cx="8335926" cy="914400"/>
          </a:xfrm>
          <a:prstGeom prst="rect">
            <a:avLst/>
          </a:prstGeom>
          <a:noFill/>
        </p:spPr>
        <p:txBody>
          <a:bodyPr wrap="none" lIns="0" tIns="0" rIns="0" bIns="0" rtlCol="0">
            <a:noAutofit/>
          </a:bodyPr>
          <a:lstStyle/>
          <a:p>
            <a:pPr marL="0" algn="l">
              <a:lnSpc>
                <a:spcPct val="117000"/>
              </a:lnSpc>
              <a:spcAft>
                <a:spcPts val="1000"/>
              </a:spcAft>
            </a:pPr>
            <a:r>
              <a:rPr lang="en-IN" b="1" u="sng" dirty="0">
                <a:latin typeface="Helvetica Neue Condensed Bold"/>
              </a:rPr>
              <a:t>Claim Escalation, Policy Benefit, or Enrollment Related Queries – Aon Team</a:t>
            </a:r>
            <a:endParaRPr lang="en-US" b="1" i="0" u="sng" dirty="0">
              <a:solidFill>
                <a:schemeClr val="tx1"/>
              </a:solidFill>
              <a:latin typeface="Helvetica Neue Condensed Bold"/>
            </a:endParaRPr>
          </a:p>
        </p:txBody>
      </p:sp>
      <p:sp>
        <p:nvSpPr>
          <p:cNvPr id="5" name="TextBox 4">
            <a:extLst>
              <a:ext uri="{FF2B5EF4-FFF2-40B4-BE49-F238E27FC236}">
                <a16:creationId xmlns:a16="http://schemas.microsoft.com/office/drawing/2014/main" id="{5499CAE9-4BE5-88E3-7DD8-71D28CEC0880}"/>
              </a:ext>
            </a:extLst>
          </p:cNvPr>
          <p:cNvSpPr txBox="1"/>
          <p:nvPr/>
        </p:nvSpPr>
        <p:spPr>
          <a:xfrm>
            <a:off x="1841160" y="10722794"/>
            <a:ext cx="8335926" cy="914400"/>
          </a:xfrm>
          <a:prstGeom prst="rect">
            <a:avLst/>
          </a:prstGeom>
          <a:noFill/>
        </p:spPr>
        <p:txBody>
          <a:bodyPr wrap="none" lIns="0" tIns="0" rIns="0" bIns="0" rtlCol="0">
            <a:noAutofit/>
          </a:bodyPr>
          <a:lstStyle/>
          <a:p>
            <a:pPr>
              <a:lnSpc>
                <a:spcPct val="117000"/>
              </a:lnSpc>
              <a:spcAft>
                <a:spcPts val="1000"/>
              </a:spcAft>
            </a:pPr>
            <a:r>
              <a:rPr lang="en-US" sz="2400" b="1" u="sng" dirty="0">
                <a:latin typeface="Helvetica Neue Condensed Bold"/>
              </a:rPr>
              <a:t>Important Links :</a:t>
            </a:r>
            <a:r>
              <a:rPr lang="en-US" sz="2400" dirty="0">
                <a:latin typeface="Helvetica Neue Condensed Bold"/>
              </a:rPr>
              <a:t> </a:t>
            </a:r>
          </a:p>
          <a:p>
            <a:pPr>
              <a:lnSpc>
                <a:spcPct val="117000"/>
              </a:lnSpc>
              <a:spcAft>
                <a:spcPts val="1000"/>
              </a:spcAft>
            </a:pPr>
            <a:r>
              <a:rPr lang="en-IN" sz="2400" b="1" dirty="0">
                <a:effectLst/>
                <a:latin typeface="Helvetica Now Text" panose="020B0504030202020204" pitchFamily="34" charset="0"/>
                <a:ea typeface="Times New Roman" panose="02020603050405020304" pitchFamily="18" charset="0"/>
                <a:cs typeface="Aptos" panose="020B0004020202020204" pitchFamily="34" charset="0"/>
              </a:rPr>
              <a:t>Claim status link </a:t>
            </a:r>
            <a:r>
              <a:rPr lang="en-IN" sz="2400" b="1" u="sng" dirty="0">
                <a:solidFill>
                  <a:srgbClr val="467886"/>
                </a:solidFill>
                <a:effectLst/>
                <a:latin typeface="Helvetica Now Text" panose="020B0504030202020204" pitchFamily="34" charset="0"/>
                <a:ea typeface="Times New Roman" panose="02020603050405020304" pitchFamily="18" charset="0"/>
                <a:cs typeface="Aptos" panose="020B0004020202020204" pitchFamily="34" charset="0"/>
                <a:hlinkClick r:id="rId15"/>
              </a:rPr>
              <a:t>https://www.bajajallianz.com/claims/health-insurance/claim-process.html</a:t>
            </a:r>
            <a:endParaRPr lang="en-US" sz="3200" dirty="0">
              <a:effectLst/>
              <a:latin typeface="Helvetica Now Text" panose="020B0504030202020204" pitchFamily="34" charset="0"/>
              <a:ea typeface="Aptos" panose="020B0004020202020204" pitchFamily="34" charset="0"/>
              <a:cs typeface="Aptos" panose="020B0004020202020204" pitchFamily="34" charset="0"/>
            </a:endParaRPr>
          </a:p>
          <a:p>
            <a:pPr>
              <a:lnSpc>
                <a:spcPct val="117000"/>
              </a:lnSpc>
              <a:spcAft>
                <a:spcPts val="1000"/>
              </a:spcAft>
            </a:pPr>
            <a:r>
              <a:rPr lang="en-IN" sz="2400" b="1" dirty="0">
                <a:effectLst/>
                <a:latin typeface="Helvetica Now Text" panose="020B0504030202020204" pitchFamily="34" charset="0"/>
                <a:ea typeface="Times New Roman" panose="02020603050405020304" pitchFamily="18" charset="0"/>
                <a:cs typeface="Aptos" panose="020B0004020202020204" pitchFamily="34" charset="0"/>
              </a:rPr>
              <a:t>Cashless Hospital link. </a:t>
            </a:r>
            <a:r>
              <a:rPr lang="en-IN" sz="2400" b="1" u="sng" dirty="0">
                <a:solidFill>
                  <a:srgbClr val="467886"/>
                </a:solidFill>
                <a:effectLst/>
                <a:latin typeface="Helvetica Now Text" panose="020B0504030202020204" pitchFamily="34" charset="0"/>
                <a:ea typeface="Times New Roman" panose="02020603050405020304" pitchFamily="18" charset="0"/>
                <a:cs typeface="Aptos" panose="020B0004020202020204" pitchFamily="34" charset="0"/>
                <a:hlinkClick r:id="rId16"/>
              </a:rPr>
              <a:t>https://www.bajajallianz.com/branch-locator.html</a:t>
            </a:r>
            <a:r>
              <a:rPr lang="en-IN" sz="2400" b="1" dirty="0">
                <a:effectLst/>
                <a:latin typeface="Helvetica Now Text" panose="020B0504030202020204" pitchFamily="34" charset="0"/>
                <a:ea typeface="Times New Roman" panose="02020603050405020304" pitchFamily="18" charset="0"/>
                <a:cs typeface="Aptos" panose="020B0004020202020204" pitchFamily="34" charset="0"/>
              </a:rPr>
              <a:t> </a:t>
            </a:r>
          </a:p>
          <a:p>
            <a:pPr>
              <a:lnSpc>
                <a:spcPct val="117000"/>
              </a:lnSpc>
              <a:spcAft>
                <a:spcPts val="1000"/>
              </a:spcAft>
            </a:pPr>
            <a:endParaRPr lang="en-US" sz="1800" dirty="0">
              <a:effectLst/>
              <a:latin typeface="Helvetica Now Text" panose="020B0504030202020204" pitchFamily="34" charset="0"/>
              <a:ea typeface="Aptos" panose="020B0004020202020204" pitchFamily="34" charset="0"/>
              <a:cs typeface="Aptos" panose="020B0004020202020204" pitchFamily="34" charset="0"/>
            </a:endParaRPr>
          </a:p>
          <a:p>
            <a:pPr marL="0" algn="l">
              <a:lnSpc>
                <a:spcPct val="117000"/>
              </a:lnSpc>
              <a:spcAft>
                <a:spcPts val="1000"/>
              </a:spcAft>
            </a:pPr>
            <a:endParaRPr lang="en-US" sz="4000" b="0" i="0" dirty="0">
              <a:solidFill>
                <a:schemeClr val="tx1"/>
              </a:solidFill>
              <a:latin typeface="Helvetica Neue Condensed Bold"/>
            </a:endParaRPr>
          </a:p>
        </p:txBody>
      </p:sp>
    </p:spTree>
    <p:extLst>
      <p:ext uri="{BB962C8B-B14F-4D97-AF65-F5344CB8AC3E}">
        <p14:creationId xmlns:p14="http://schemas.microsoft.com/office/powerpoint/2010/main" val="331019939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FB7BE85-6D0A-4039-AAAB-5464B0ACE754}"/>
              </a:ext>
            </a:extLst>
          </p:cNvPr>
          <p:cNvSpPr>
            <a:spLocks noGrp="1"/>
          </p:cNvSpPr>
          <p:nvPr>
            <p:ph type="sldNum" sz="quarter" idx="12"/>
          </p:nvPr>
        </p:nvSpPr>
        <p:spPr/>
        <p:txBody>
          <a:bodyPr/>
          <a:lstStyle/>
          <a:p>
            <a:fld id="{91D568E7-61F5-D04E-995D-81EF41C01A2A}" type="slidenum">
              <a:rPr lang="en-GB" smtClean="0"/>
              <a:pPr/>
              <a:t>35</a:t>
            </a:fld>
            <a:endParaRPr lang="en-GB" dirty="0"/>
          </a:p>
        </p:txBody>
      </p:sp>
      <p:sp>
        <p:nvSpPr>
          <p:cNvPr id="4" name="Title 3">
            <a:extLst>
              <a:ext uri="{FF2B5EF4-FFF2-40B4-BE49-F238E27FC236}">
                <a16:creationId xmlns:a16="http://schemas.microsoft.com/office/drawing/2014/main" id="{EB4ECEC0-FAE8-4D42-A048-A8ACEBFA73F3}"/>
              </a:ext>
            </a:extLst>
          </p:cNvPr>
          <p:cNvSpPr>
            <a:spLocks noGrp="1"/>
          </p:cNvSpPr>
          <p:nvPr>
            <p:ph type="title"/>
          </p:nvPr>
        </p:nvSpPr>
        <p:spPr>
          <a:xfrm>
            <a:off x="2252459" y="2975248"/>
            <a:ext cx="10598568" cy="1384995"/>
          </a:xfrm>
        </p:spPr>
        <p:txBody>
          <a:bodyPr/>
          <a:lstStyle/>
          <a:p>
            <a:r>
              <a:rPr lang="en-US" dirty="0"/>
              <a:t>Thank You</a:t>
            </a:r>
          </a:p>
        </p:txBody>
      </p:sp>
      <p:sp>
        <p:nvSpPr>
          <p:cNvPr id="5" name="TextBox 4">
            <a:extLst>
              <a:ext uri="{FF2B5EF4-FFF2-40B4-BE49-F238E27FC236}">
                <a16:creationId xmlns:a16="http://schemas.microsoft.com/office/drawing/2014/main" id="{A7DD336F-7A7E-4E70-AF82-F56C6CCAFEBD}"/>
              </a:ext>
            </a:extLst>
          </p:cNvPr>
          <p:cNvSpPr txBox="1"/>
          <p:nvPr/>
        </p:nvSpPr>
        <p:spPr>
          <a:xfrm>
            <a:off x="2633472" y="8302752"/>
            <a:ext cx="18909792" cy="2944368"/>
          </a:xfrm>
          <a:prstGeom prst="rect">
            <a:avLst/>
          </a:prstGeom>
          <a:noFill/>
        </p:spPr>
        <p:txBody>
          <a:bodyPr wrap="square" lIns="0" tIns="0" rIns="0" bIns="0" rtlCol="0">
            <a:noAutofit/>
          </a:bodyPr>
          <a:lstStyle/>
          <a:p>
            <a:pPr marL="0" algn="l">
              <a:lnSpc>
                <a:spcPct val="117000"/>
              </a:lnSpc>
            </a:pPr>
            <a:r>
              <a:rPr lang="en-IN" sz="2000" b="0" i="0" dirty="0">
                <a:solidFill>
                  <a:schemeClr val="bg1"/>
                </a:solidFill>
                <a:latin typeface="Helvetica Now Text" panose="020B0504030202020204" pitchFamily="34" charset="77"/>
              </a:rPr>
              <a:t>Disclaimer: The information contained in this document is intended to assist readers and is for general guidance only. This document is neither intended to address the specifics of your situation nor is it intended to provide advice, including but not limited to medical, legal, regulatory,  financial, or specific risk advice. While care has been taken in the production of this document, Aon does not warrant, represent or guarantee the accuracy, adequacy, completeness or fitness for any purpose of the document or any part of it and can accept no liability for any loss incurred in any way by any person who may rely on it. Any recipient shall be responsible for the use to which it puts this document. This document has been compiled using information available to us up to its date of publication and is subject to any qualifications made in the document”</a:t>
            </a:r>
          </a:p>
        </p:txBody>
      </p:sp>
    </p:spTree>
    <p:extLst>
      <p:ext uri="{BB962C8B-B14F-4D97-AF65-F5344CB8AC3E}">
        <p14:creationId xmlns:p14="http://schemas.microsoft.com/office/powerpoint/2010/main" val="8628867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153B710-9B39-48D4-AB27-C9417656425E}"/>
              </a:ext>
            </a:extLst>
          </p:cNvPr>
          <p:cNvSpPr>
            <a:spLocks noGrp="1"/>
          </p:cNvSpPr>
          <p:nvPr>
            <p:ph type="sldNum" sz="quarter" idx="12"/>
          </p:nvPr>
        </p:nvSpPr>
        <p:spPr/>
        <p:txBody>
          <a:bodyPr/>
          <a:lstStyle/>
          <a:p>
            <a:fld id="{91D568E7-61F5-D04E-995D-81EF41C01A2A}" type="slidenum">
              <a:rPr lang="en-GB" smtClean="0"/>
              <a:pPr/>
              <a:t>4</a:t>
            </a:fld>
            <a:endParaRPr lang="en-GB" dirty="0"/>
          </a:p>
        </p:txBody>
      </p:sp>
      <p:sp>
        <p:nvSpPr>
          <p:cNvPr id="4" name="Title 3">
            <a:extLst>
              <a:ext uri="{FF2B5EF4-FFF2-40B4-BE49-F238E27FC236}">
                <a16:creationId xmlns:a16="http://schemas.microsoft.com/office/drawing/2014/main" id="{2B49208D-06AB-42AF-988E-7B90758CE90E}"/>
              </a:ext>
            </a:extLst>
          </p:cNvPr>
          <p:cNvSpPr>
            <a:spLocks noGrp="1"/>
          </p:cNvSpPr>
          <p:nvPr>
            <p:ph type="title"/>
          </p:nvPr>
        </p:nvSpPr>
        <p:spPr/>
        <p:txBody>
          <a:bodyPr/>
          <a:lstStyle/>
          <a:p>
            <a:r>
              <a:rPr lang="en-US" dirty="0"/>
              <a:t>Know Your Insurance Policies</a:t>
            </a:r>
          </a:p>
        </p:txBody>
      </p:sp>
      <p:sp>
        <p:nvSpPr>
          <p:cNvPr id="6" name="Content Placeholder 5">
            <a:extLst>
              <a:ext uri="{FF2B5EF4-FFF2-40B4-BE49-F238E27FC236}">
                <a16:creationId xmlns:a16="http://schemas.microsoft.com/office/drawing/2014/main" id="{D2D6A83B-5AC2-4262-AEC3-CB7135971EAD}"/>
              </a:ext>
            </a:extLst>
          </p:cNvPr>
          <p:cNvSpPr>
            <a:spLocks noGrp="1"/>
          </p:cNvSpPr>
          <p:nvPr>
            <p:ph sz="quarter" idx="14"/>
          </p:nvPr>
        </p:nvSpPr>
        <p:spPr>
          <a:xfrm>
            <a:off x="5330825" y="4217021"/>
            <a:ext cx="16769588" cy="1765041"/>
          </a:xfrm>
        </p:spPr>
        <p:txBody>
          <a:bodyPr/>
          <a:lstStyle/>
          <a:p>
            <a:r>
              <a:rPr lang="en-IN" dirty="0">
                <a:solidFill>
                  <a:srgbClr val="007585"/>
                </a:solidFill>
              </a:rPr>
              <a:t>Group Medical Insurance</a:t>
            </a:r>
          </a:p>
          <a:p>
            <a:r>
              <a:rPr lang="en-IN" sz="2400" b="0" dirty="0"/>
              <a:t>covers in-patient hospitalization and day care expenses incurred by an employee and his insured dependents for a diagnosed ailment with an active line of treatment. 24 hours of hospitalization is compulsory to register a valid claim under the group Mediclaim policy.</a:t>
            </a:r>
          </a:p>
          <a:p>
            <a:endParaRPr lang="en-US" dirty="0"/>
          </a:p>
        </p:txBody>
      </p:sp>
      <p:sp>
        <p:nvSpPr>
          <p:cNvPr id="13" name="Rectangle: Top Corners Rounded 12">
            <a:extLst>
              <a:ext uri="{FF2B5EF4-FFF2-40B4-BE49-F238E27FC236}">
                <a16:creationId xmlns:a16="http://schemas.microsoft.com/office/drawing/2014/main" id="{279677D5-AE7F-41D9-96E8-F58FEE0BE4B2}"/>
              </a:ext>
            </a:extLst>
          </p:cNvPr>
          <p:cNvSpPr/>
          <p:nvPr/>
        </p:nvSpPr>
        <p:spPr>
          <a:xfrm rot="5400000">
            <a:off x="2543304" y="3958131"/>
            <a:ext cx="1765041" cy="2282824"/>
          </a:xfrm>
          <a:prstGeom prst="round2SameRect">
            <a:avLst>
              <a:gd name="adj1" fmla="val 0"/>
              <a:gd name="adj2" fmla="val 0"/>
            </a:avLst>
          </a:prstGeom>
          <a:solidFill>
            <a:srgbClr val="EEF6F7"/>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pic>
        <p:nvPicPr>
          <p:cNvPr id="16" name="Picture 15">
            <a:extLst>
              <a:ext uri="{FF2B5EF4-FFF2-40B4-BE49-F238E27FC236}">
                <a16:creationId xmlns:a16="http://schemas.microsoft.com/office/drawing/2014/main" id="{C0458AEB-890F-4613-B77E-9BEC8E4DFD92}"/>
              </a:ext>
            </a:extLst>
          </p:cNvPr>
          <p:cNvPicPr>
            <a:picLocks noChangeAspect="1"/>
          </p:cNvPicPr>
          <p:nvPr/>
        </p:nvPicPr>
        <p:blipFill>
          <a:blip r:embed="rId2" cstate="email">
            <a:extLst>
              <a:ext uri="{28A0092B-C50C-407E-A947-70E740481C1C}">
                <a14:useLocalDpi xmlns:a14="http://schemas.microsoft.com/office/drawing/2010/main" val="0"/>
              </a:ext>
            </a:extLst>
          </a:blip>
          <a:srcRect/>
          <a:stretch/>
        </p:blipFill>
        <p:spPr>
          <a:xfrm>
            <a:off x="2861348" y="4535067"/>
            <a:ext cx="1128952" cy="1128952"/>
          </a:xfrm>
          <a:prstGeom prst="rect">
            <a:avLst/>
          </a:prstGeom>
        </p:spPr>
      </p:pic>
      <p:sp>
        <p:nvSpPr>
          <p:cNvPr id="20" name="Rectangle 19">
            <a:extLst>
              <a:ext uri="{FF2B5EF4-FFF2-40B4-BE49-F238E27FC236}">
                <a16:creationId xmlns:a16="http://schemas.microsoft.com/office/drawing/2014/main" id="{AB9C8F28-D6C1-44DF-89C3-56827DD2F291}"/>
              </a:ext>
            </a:extLst>
          </p:cNvPr>
          <p:cNvSpPr/>
          <p:nvPr/>
        </p:nvSpPr>
        <p:spPr>
          <a:xfrm>
            <a:off x="23116265" y="5055409"/>
            <a:ext cx="1266148" cy="3605182"/>
          </a:xfrm>
          <a:prstGeom prst="rect">
            <a:avLst/>
          </a:prstGeom>
          <a:solidFill>
            <a:srgbClr val="2628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b="0" i="0" dirty="0">
              <a:solidFill>
                <a:schemeClr val="tx2"/>
              </a:solidFill>
              <a:latin typeface="Helvetica Now Text" panose="020B0504030202020204" pitchFamily="34" charset="77"/>
            </a:endParaRPr>
          </a:p>
        </p:txBody>
      </p:sp>
      <p:pic>
        <p:nvPicPr>
          <p:cNvPr id="21" name="Picture 20">
            <a:hlinkClick r:id="rId3" action="ppaction://hlinksldjump"/>
            <a:extLst>
              <a:ext uri="{FF2B5EF4-FFF2-40B4-BE49-F238E27FC236}">
                <a16:creationId xmlns:a16="http://schemas.microsoft.com/office/drawing/2014/main" id="{8CCA212F-759D-4C68-8F78-849C429D94A1}"/>
              </a:ext>
            </a:extLst>
          </p:cNvPr>
          <p:cNvPicPr>
            <a:picLocks noChangeAspect="1"/>
          </p:cNvPicPr>
          <p:nvPr/>
        </p:nvPicPr>
        <p:blipFill>
          <a:blip r:embed="rId4" cstate="email">
            <a:extLst>
              <a:ext uri="{28A0092B-C50C-407E-A947-70E740481C1C}">
                <a14:useLocalDpi xmlns:a14="http://schemas.microsoft.com/office/drawing/2010/main" val="0"/>
              </a:ext>
            </a:extLst>
          </a:blip>
          <a:srcRect/>
          <a:stretch/>
        </p:blipFill>
        <p:spPr>
          <a:xfrm>
            <a:off x="23355708" y="5300717"/>
            <a:ext cx="784898" cy="784898"/>
          </a:xfrm>
          <a:prstGeom prst="rect">
            <a:avLst/>
          </a:prstGeom>
        </p:spPr>
      </p:pic>
      <p:pic>
        <p:nvPicPr>
          <p:cNvPr id="22" name="Picture 21">
            <a:hlinkClick r:id="rId5" action="ppaction://hlinksldjump"/>
            <a:extLst>
              <a:ext uri="{FF2B5EF4-FFF2-40B4-BE49-F238E27FC236}">
                <a16:creationId xmlns:a16="http://schemas.microsoft.com/office/drawing/2014/main" id="{0D688B24-9766-436A-8292-D295E44E5FB0}"/>
              </a:ext>
            </a:extLst>
          </p:cNvPr>
          <p:cNvPicPr>
            <a:picLocks noChangeAspect="1"/>
          </p:cNvPicPr>
          <p:nvPr/>
        </p:nvPicPr>
        <p:blipFill>
          <a:blip r:embed="rId6" cstate="email">
            <a:extLst>
              <a:ext uri="{28A0092B-C50C-407E-A947-70E740481C1C}">
                <a14:useLocalDpi xmlns:a14="http://schemas.microsoft.com/office/drawing/2010/main" val="0"/>
              </a:ext>
            </a:extLst>
          </a:blip>
          <a:srcRect/>
          <a:stretch/>
        </p:blipFill>
        <p:spPr>
          <a:xfrm>
            <a:off x="23325203" y="6382942"/>
            <a:ext cx="883885" cy="883885"/>
          </a:xfrm>
          <a:prstGeom prst="rect">
            <a:avLst/>
          </a:prstGeom>
        </p:spPr>
      </p:pic>
      <p:pic>
        <p:nvPicPr>
          <p:cNvPr id="23" name="Picture 22">
            <a:hlinkClick r:id="rId7" action="ppaction://hlinksldjump"/>
            <a:extLst>
              <a:ext uri="{FF2B5EF4-FFF2-40B4-BE49-F238E27FC236}">
                <a16:creationId xmlns:a16="http://schemas.microsoft.com/office/drawing/2014/main" id="{24E5A67E-F49D-44CB-8419-9CC37C22FF77}"/>
              </a:ext>
            </a:extLst>
          </p:cNvPr>
          <p:cNvPicPr>
            <a:picLocks noChangeAspect="1"/>
          </p:cNvPicPr>
          <p:nvPr/>
        </p:nvPicPr>
        <p:blipFill>
          <a:blip r:embed="rId8" cstate="email">
            <a:extLst>
              <a:ext uri="{28A0092B-C50C-407E-A947-70E740481C1C}">
                <a14:useLocalDpi xmlns:a14="http://schemas.microsoft.com/office/drawing/2010/main" val="0"/>
              </a:ext>
            </a:extLst>
          </a:blip>
          <a:srcRect/>
          <a:stretch/>
        </p:blipFill>
        <p:spPr>
          <a:xfrm>
            <a:off x="23324875" y="7576123"/>
            <a:ext cx="884631" cy="884631"/>
          </a:xfrm>
          <a:prstGeom prst="rect">
            <a:avLst/>
          </a:prstGeom>
        </p:spPr>
      </p:pic>
      <p:cxnSp>
        <p:nvCxnSpPr>
          <p:cNvPr id="24" name="Straight Connector 23">
            <a:extLst>
              <a:ext uri="{FF2B5EF4-FFF2-40B4-BE49-F238E27FC236}">
                <a16:creationId xmlns:a16="http://schemas.microsoft.com/office/drawing/2014/main" id="{33FD9B00-E275-460C-A90C-7CC709E87F76}"/>
              </a:ext>
            </a:extLst>
          </p:cNvPr>
          <p:cNvCxnSpPr/>
          <p:nvPr/>
        </p:nvCxnSpPr>
        <p:spPr>
          <a:xfrm>
            <a:off x="23215276" y="6295965"/>
            <a:ext cx="1048357" cy="0"/>
          </a:xfrm>
          <a:prstGeom prst="line">
            <a:avLst/>
          </a:prstGeom>
          <a:ln w="25400">
            <a:solidFill>
              <a:srgbClr val="CDDBDE"/>
            </a:solidFill>
            <a:tailEnd type="none" w="lg" len="lg"/>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282124C3-B5CE-470C-8C57-4B4092B477CA}"/>
              </a:ext>
            </a:extLst>
          </p:cNvPr>
          <p:cNvCxnSpPr/>
          <p:nvPr/>
        </p:nvCxnSpPr>
        <p:spPr>
          <a:xfrm>
            <a:off x="23215276" y="7472455"/>
            <a:ext cx="1048357" cy="0"/>
          </a:xfrm>
          <a:prstGeom prst="line">
            <a:avLst/>
          </a:prstGeom>
          <a:ln w="25400">
            <a:solidFill>
              <a:srgbClr val="CDDBDE"/>
            </a:solidFill>
            <a:tailEnd type="none"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216068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75A8B50-63F0-445B-908C-7F63843644E4}"/>
              </a:ext>
            </a:extLst>
          </p:cNvPr>
          <p:cNvSpPr>
            <a:spLocks noGrp="1"/>
          </p:cNvSpPr>
          <p:nvPr>
            <p:ph type="title"/>
          </p:nvPr>
        </p:nvSpPr>
        <p:spPr/>
        <p:txBody>
          <a:bodyPr/>
          <a:lstStyle/>
          <a:p>
            <a:r>
              <a:rPr lang="en-US" dirty="0"/>
              <a:t>GROUP MEDICAL INSURANCE</a:t>
            </a:r>
            <a:br>
              <a:rPr lang="en-US" dirty="0"/>
            </a:br>
            <a:r>
              <a:rPr lang="en-US" dirty="0"/>
              <a:t>PLAN</a:t>
            </a:r>
          </a:p>
        </p:txBody>
      </p:sp>
      <p:sp>
        <p:nvSpPr>
          <p:cNvPr id="4" name="Slide Number Placeholder 3">
            <a:extLst>
              <a:ext uri="{FF2B5EF4-FFF2-40B4-BE49-F238E27FC236}">
                <a16:creationId xmlns:a16="http://schemas.microsoft.com/office/drawing/2014/main" id="{B974D40D-C640-4303-AFB3-2EDFCFDE2DED}"/>
              </a:ext>
            </a:extLst>
          </p:cNvPr>
          <p:cNvSpPr>
            <a:spLocks noGrp="1"/>
          </p:cNvSpPr>
          <p:nvPr>
            <p:ph type="sldNum" sz="quarter" idx="10"/>
          </p:nvPr>
        </p:nvSpPr>
        <p:spPr/>
        <p:txBody>
          <a:bodyPr/>
          <a:lstStyle/>
          <a:p>
            <a:fld id="{91D568E7-61F5-D04E-995D-81EF41C01A2A}" type="slidenum">
              <a:rPr lang="en-GB" smtClean="0"/>
              <a:pPr/>
              <a:t>5</a:t>
            </a:fld>
            <a:endParaRPr lang="en-GB" dirty="0"/>
          </a:p>
        </p:txBody>
      </p:sp>
      <p:sp>
        <p:nvSpPr>
          <p:cNvPr id="6" name="Subtitle 5">
            <a:extLst>
              <a:ext uri="{FF2B5EF4-FFF2-40B4-BE49-F238E27FC236}">
                <a16:creationId xmlns:a16="http://schemas.microsoft.com/office/drawing/2014/main" id="{60839132-A6DB-42EA-BC13-350A56B0B9F7}"/>
              </a:ext>
            </a:extLst>
          </p:cNvPr>
          <p:cNvSpPr>
            <a:spLocks noGrp="1"/>
          </p:cNvSpPr>
          <p:nvPr>
            <p:ph type="subTitle" idx="13"/>
          </p:nvPr>
        </p:nvSpPr>
        <p:spPr/>
        <p:txBody>
          <a:bodyPr/>
          <a:lstStyle/>
          <a:p>
            <a:r>
              <a:rPr lang="en-US" dirty="0"/>
              <a:t>1</a:t>
            </a:r>
          </a:p>
        </p:txBody>
      </p:sp>
      <p:sp>
        <p:nvSpPr>
          <p:cNvPr id="7" name="Picture Placeholder 6">
            <a:extLst>
              <a:ext uri="{FF2B5EF4-FFF2-40B4-BE49-F238E27FC236}">
                <a16:creationId xmlns:a16="http://schemas.microsoft.com/office/drawing/2014/main" id="{0C3192E8-5BFE-8EE7-EB13-0EDB543EC335}"/>
              </a:ext>
            </a:extLst>
          </p:cNvPr>
          <p:cNvSpPr>
            <a:spLocks noGrp="1"/>
          </p:cNvSpPr>
          <p:nvPr>
            <p:ph type="pic" sz="quarter" idx="14"/>
          </p:nvPr>
        </p:nvSpPr>
        <p:spPr/>
        <p:txBody>
          <a:bodyPr/>
          <a:lstStyle/>
          <a:p>
            <a:endParaRPr lang="en-IN" dirty="0"/>
          </a:p>
        </p:txBody>
      </p:sp>
      <p:pic>
        <p:nvPicPr>
          <p:cNvPr id="2" name="Picture 1">
            <a:extLst>
              <a:ext uri="{FF2B5EF4-FFF2-40B4-BE49-F238E27FC236}">
                <a16:creationId xmlns:a16="http://schemas.microsoft.com/office/drawing/2014/main" id="{FB727F29-08A9-4A5E-B7F3-4948EE26556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2826" y="0"/>
            <a:ext cx="14479588" cy="137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378995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920322-8CBE-071A-8C72-CC63AE7756B1}"/>
            </a:ext>
          </a:extLst>
        </p:cNvPr>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A0181BE-81EB-D225-15AB-155BB18D0B37}"/>
              </a:ext>
            </a:extLst>
          </p:cNvPr>
          <p:cNvSpPr>
            <a:spLocks noGrp="1"/>
          </p:cNvSpPr>
          <p:nvPr>
            <p:ph type="sldNum" sz="quarter" idx="12"/>
          </p:nvPr>
        </p:nvSpPr>
        <p:spPr/>
        <p:txBody>
          <a:bodyPr/>
          <a:lstStyle/>
          <a:p>
            <a:fld id="{91D568E7-61F5-D04E-995D-81EF41C01A2A}" type="slidenum">
              <a:rPr lang="en-GB" smtClean="0"/>
              <a:pPr/>
              <a:t>6</a:t>
            </a:fld>
            <a:endParaRPr lang="en-GB" dirty="0"/>
          </a:p>
        </p:txBody>
      </p:sp>
      <p:sp>
        <p:nvSpPr>
          <p:cNvPr id="4" name="Title 3">
            <a:extLst>
              <a:ext uri="{FF2B5EF4-FFF2-40B4-BE49-F238E27FC236}">
                <a16:creationId xmlns:a16="http://schemas.microsoft.com/office/drawing/2014/main" id="{1F951638-02AB-A897-69E5-E961653E4319}"/>
              </a:ext>
            </a:extLst>
          </p:cNvPr>
          <p:cNvSpPr>
            <a:spLocks noGrp="1"/>
          </p:cNvSpPr>
          <p:nvPr>
            <p:ph type="title"/>
          </p:nvPr>
        </p:nvSpPr>
        <p:spPr/>
        <p:txBody>
          <a:bodyPr/>
          <a:lstStyle/>
          <a:p>
            <a:r>
              <a:rPr lang="en-IN" dirty="0"/>
              <a:t>Key Improvements to the CHBS Policy for 2025-2026</a:t>
            </a:r>
            <a:endParaRPr lang="en-US" dirty="0"/>
          </a:p>
        </p:txBody>
      </p:sp>
      <p:sp>
        <p:nvSpPr>
          <p:cNvPr id="20" name="Rectangle 19">
            <a:extLst>
              <a:ext uri="{FF2B5EF4-FFF2-40B4-BE49-F238E27FC236}">
                <a16:creationId xmlns:a16="http://schemas.microsoft.com/office/drawing/2014/main" id="{1777AA22-CD5B-14CC-F278-D6D54CE622B0}"/>
              </a:ext>
            </a:extLst>
          </p:cNvPr>
          <p:cNvSpPr/>
          <p:nvPr/>
        </p:nvSpPr>
        <p:spPr>
          <a:xfrm>
            <a:off x="23116265" y="5055409"/>
            <a:ext cx="1266148" cy="3605182"/>
          </a:xfrm>
          <a:prstGeom prst="rect">
            <a:avLst/>
          </a:prstGeom>
          <a:solidFill>
            <a:srgbClr val="2628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b="0" i="0" dirty="0">
              <a:solidFill>
                <a:schemeClr val="tx2"/>
              </a:solidFill>
              <a:latin typeface="Helvetica Now Text" panose="020B0504030202020204" pitchFamily="34" charset="77"/>
            </a:endParaRPr>
          </a:p>
        </p:txBody>
      </p:sp>
      <p:pic>
        <p:nvPicPr>
          <p:cNvPr id="21" name="Picture 20">
            <a:hlinkClick r:id="rId2" action="ppaction://hlinksldjump"/>
            <a:extLst>
              <a:ext uri="{FF2B5EF4-FFF2-40B4-BE49-F238E27FC236}">
                <a16:creationId xmlns:a16="http://schemas.microsoft.com/office/drawing/2014/main" id="{4F5E0173-21F1-6C81-1AD6-33BA283059A1}"/>
              </a:ext>
            </a:extLst>
          </p:cNvPr>
          <p:cNvPicPr>
            <a:picLocks noChangeAspect="1"/>
          </p:cNvPicPr>
          <p:nvPr/>
        </p:nvPicPr>
        <p:blipFill>
          <a:blip r:embed="rId3" cstate="email">
            <a:extLst>
              <a:ext uri="{28A0092B-C50C-407E-A947-70E740481C1C}">
                <a14:useLocalDpi xmlns:a14="http://schemas.microsoft.com/office/drawing/2010/main" val="0"/>
              </a:ext>
            </a:extLst>
          </a:blip>
          <a:srcRect/>
          <a:stretch/>
        </p:blipFill>
        <p:spPr>
          <a:xfrm>
            <a:off x="23355708" y="5300717"/>
            <a:ext cx="784898" cy="784898"/>
          </a:xfrm>
          <a:prstGeom prst="rect">
            <a:avLst/>
          </a:prstGeom>
        </p:spPr>
      </p:pic>
      <p:pic>
        <p:nvPicPr>
          <p:cNvPr id="22" name="Picture 21">
            <a:hlinkClick r:id="rId4" action="ppaction://hlinksldjump"/>
            <a:extLst>
              <a:ext uri="{FF2B5EF4-FFF2-40B4-BE49-F238E27FC236}">
                <a16:creationId xmlns:a16="http://schemas.microsoft.com/office/drawing/2014/main" id="{36575625-EB01-16E8-4BCF-B4F58CBF74DA}"/>
              </a:ext>
            </a:extLst>
          </p:cNvPr>
          <p:cNvPicPr>
            <a:picLocks noChangeAspect="1"/>
          </p:cNvPicPr>
          <p:nvPr/>
        </p:nvPicPr>
        <p:blipFill>
          <a:blip r:embed="rId5" cstate="email">
            <a:extLst>
              <a:ext uri="{28A0092B-C50C-407E-A947-70E740481C1C}">
                <a14:useLocalDpi xmlns:a14="http://schemas.microsoft.com/office/drawing/2010/main" val="0"/>
              </a:ext>
            </a:extLst>
          </a:blip>
          <a:srcRect/>
          <a:stretch/>
        </p:blipFill>
        <p:spPr>
          <a:xfrm>
            <a:off x="23325203" y="6382942"/>
            <a:ext cx="883885" cy="883885"/>
          </a:xfrm>
          <a:prstGeom prst="rect">
            <a:avLst/>
          </a:prstGeom>
        </p:spPr>
      </p:pic>
      <p:pic>
        <p:nvPicPr>
          <p:cNvPr id="23" name="Picture 22">
            <a:hlinkClick r:id="rId6" action="ppaction://hlinksldjump"/>
            <a:extLst>
              <a:ext uri="{FF2B5EF4-FFF2-40B4-BE49-F238E27FC236}">
                <a16:creationId xmlns:a16="http://schemas.microsoft.com/office/drawing/2014/main" id="{FBF6DA5C-E769-9AD0-460F-79D9DF5E3080}"/>
              </a:ext>
            </a:extLst>
          </p:cNvPr>
          <p:cNvPicPr>
            <a:picLocks noChangeAspect="1"/>
          </p:cNvPicPr>
          <p:nvPr/>
        </p:nvPicPr>
        <p:blipFill>
          <a:blip r:embed="rId7" cstate="email">
            <a:extLst>
              <a:ext uri="{28A0092B-C50C-407E-A947-70E740481C1C}">
                <a14:useLocalDpi xmlns:a14="http://schemas.microsoft.com/office/drawing/2010/main" val="0"/>
              </a:ext>
            </a:extLst>
          </a:blip>
          <a:srcRect/>
          <a:stretch/>
        </p:blipFill>
        <p:spPr>
          <a:xfrm>
            <a:off x="23324875" y="7576123"/>
            <a:ext cx="884631" cy="884631"/>
          </a:xfrm>
          <a:prstGeom prst="rect">
            <a:avLst/>
          </a:prstGeom>
        </p:spPr>
      </p:pic>
      <p:cxnSp>
        <p:nvCxnSpPr>
          <p:cNvPr id="24" name="Straight Connector 23">
            <a:extLst>
              <a:ext uri="{FF2B5EF4-FFF2-40B4-BE49-F238E27FC236}">
                <a16:creationId xmlns:a16="http://schemas.microsoft.com/office/drawing/2014/main" id="{58DC44AD-27C0-7270-ED57-F693204F082C}"/>
              </a:ext>
            </a:extLst>
          </p:cNvPr>
          <p:cNvCxnSpPr/>
          <p:nvPr/>
        </p:nvCxnSpPr>
        <p:spPr>
          <a:xfrm>
            <a:off x="23215276" y="6295965"/>
            <a:ext cx="1048357" cy="0"/>
          </a:xfrm>
          <a:prstGeom prst="line">
            <a:avLst/>
          </a:prstGeom>
          <a:ln w="25400">
            <a:solidFill>
              <a:srgbClr val="CDDBDE"/>
            </a:solidFill>
            <a:tailEnd type="none" w="lg" len="lg"/>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0F6C5899-5B1D-BAB9-ED34-73EC58E010CD}"/>
              </a:ext>
            </a:extLst>
          </p:cNvPr>
          <p:cNvCxnSpPr/>
          <p:nvPr/>
        </p:nvCxnSpPr>
        <p:spPr>
          <a:xfrm>
            <a:off x="23215276" y="7472455"/>
            <a:ext cx="1048357" cy="0"/>
          </a:xfrm>
          <a:prstGeom prst="line">
            <a:avLst/>
          </a:prstGeom>
          <a:ln w="25400">
            <a:solidFill>
              <a:srgbClr val="CDDBDE"/>
            </a:solidFill>
            <a:tailEnd type="none" w="lg" len="lg"/>
          </a:ln>
        </p:spPr>
        <p:style>
          <a:lnRef idx="1">
            <a:schemeClr val="accent1"/>
          </a:lnRef>
          <a:fillRef idx="0">
            <a:schemeClr val="accent1"/>
          </a:fillRef>
          <a:effectRef idx="0">
            <a:schemeClr val="accent1"/>
          </a:effectRef>
          <a:fontRef idx="minor">
            <a:schemeClr val="tx1"/>
          </a:fontRef>
        </p:style>
      </p:cxnSp>
      <p:graphicFrame>
        <p:nvGraphicFramePr>
          <p:cNvPr id="31" name="Content Placeholder 30">
            <a:extLst>
              <a:ext uri="{FF2B5EF4-FFF2-40B4-BE49-F238E27FC236}">
                <a16:creationId xmlns:a16="http://schemas.microsoft.com/office/drawing/2014/main" id="{71C1AA85-419B-6818-1A7F-11E99AA4FEF6}"/>
              </a:ext>
            </a:extLst>
          </p:cNvPr>
          <p:cNvGraphicFramePr>
            <a:graphicFrameLocks noGrp="1"/>
          </p:cNvGraphicFramePr>
          <p:nvPr>
            <p:ph sz="quarter" idx="14"/>
            <p:extLst>
              <p:ext uri="{D42A27DB-BD31-4B8C-83A1-F6EECF244321}">
                <p14:modId xmlns:p14="http://schemas.microsoft.com/office/powerpoint/2010/main" val="2943912831"/>
              </p:ext>
            </p:extLst>
          </p:nvPr>
        </p:nvGraphicFramePr>
        <p:xfrm>
          <a:off x="1347713" y="2588941"/>
          <a:ext cx="21334412" cy="9200982"/>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35808161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586B772-C9E2-4EF5-97CC-252256C11190}"/>
              </a:ext>
            </a:extLst>
          </p:cNvPr>
          <p:cNvSpPr>
            <a:spLocks noGrp="1"/>
          </p:cNvSpPr>
          <p:nvPr>
            <p:ph type="sldNum" sz="quarter" idx="12"/>
          </p:nvPr>
        </p:nvSpPr>
        <p:spPr/>
        <p:txBody>
          <a:bodyPr/>
          <a:lstStyle/>
          <a:p>
            <a:fld id="{91D568E7-61F5-D04E-995D-81EF41C01A2A}" type="slidenum">
              <a:rPr lang="en-GB" smtClean="0"/>
              <a:pPr/>
              <a:t>7</a:t>
            </a:fld>
            <a:endParaRPr lang="en-GB" dirty="0"/>
          </a:p>
        </p:txBody>
      </p:sp>
      <p:sp>
        <p:nvSpPr>
          <p:cNvPr id="4" name="Title 3">
            <a:extLst>
              <a:ext uri="{FF2B5EF4-FFF2-40B4-BE49-F238E27FC236}">
                <a16:creationId xmlns:a16="http://schemas.microsoft.com/office/drawing/2014/main" id="{7415248F-6917-4BAA-8904-603E87D545FE}"/>
              </a:ext>
            </a:extLst>
          </p:cNvPr>
          <p:cNvSpPr>
            <a:spLocks noGrp="1"/>
          </p:cNvSpPr>
          <p:nvPr>
            <p:ph type="title"/>
          </p:nvPr>
        </p:nvSpPr>
        <p:spPr>
          <a:xfrm>
            <a:off x="1324191" y="362803"/>
            <a:ext cx="21372512" cy="800219"/>
          </a:xfrm>
        </p:spPr>
        <p:txBody>
          <a:bodyPr/>
          <a:lstStyle/>
          <a:p>
            <a:r>
              <a:rPr lang="en-IN" dirty="0"/>
              <a:t>Group Medical Insurance Plan – Key Information (CHBS)</a:t>
            </a:r>
            <a:endParaRPr lang="en-US" dirty="0"/>
          </a:p>
        </p:txBody>
      </p:sp>
      <p:sp>
        <p:nvSpPr>
          <p:cNvPr id="7" name="Oval 6">
            <a:extLst>
              <a:ext uri="{FF2B5EF4-FFF2-40B4-BE49-F238E27FC236}">
                <a16:creationId xmlns:a16="http://schemas.microsoft.com/office/drawing/2014/main" id="{B77169A1-2F2E-486B-8B52-D9A3F8E14390}"/>
              </a:ext>
            </a:extLst>
          </p:cNvPr>
          <p:cNvSpPr/>
          <p:nvPr/>
        </p:nvSpPr>
        <p:spPr>
          <a:xfrm rot="10800000">
            <a:off x="8500182" y="5691602"/>
            <a:ext cx="3454378" cy="3454378"/>
          </a:xfrm>
          <a:prstGeom prst="ellipse">
            <a:avLst/>
          </a:prstGeom>
          <a:noFill/>
          <a:ln w="19050">
            <a:solidFill>
              <a:srgbClr val="F2F2F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3200" dirty="0"/>
          </a:p>
        </p:txBody>
      </p:sp>
      <p:sp>
        <p:nvSpPr>
          <p:cNvPr id="8" name="Oval 7">
            <a:extLst>
              <a:ext uri="{FF2B5EF4-FFF2-40B4-BE49-F238E27FC236}">
                <a16:creationId xmlns:a16="http://schemas.microsoft.com/office/drawing/2014/main" id="{AEFBC436-BC4C-49BE-AC31-A5C173E79F6B}"/>
              </a:ext>
            </a:extLst>
          </p:cNvPr>
          <p:cNvSpPr/>
          <p:nvPr/>
        </p:nvSpPr>
        <p:spPr>
          <a:xfrm>
            <a:off x="11145513" y="5435834"/>
            <a:ext cx="3445888" cy="3445888"/>
          </a:xfrm>
          <a:prstGeom prst="ellipse">
            <a:avLst/>
          </a:prstGeom>
          <a:noFill/>
          <a:ln w="19050">
            <a:solidFill>
              <a:srgbClr val="F2F2F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3200" dirty="0"/>
          </a:p>
        </p:txBody>
      </p:sp>
      <p:grpSp>
        <p:nvGrpSpPr>
          <p:cNvPr id="3" name="Group 2">
            <a:extLst>
              <a:ext uri="{FF2B5EF4-FFF2-40B4-BE49-F238E27FC236}">
                <a16:creationId xmlns:a16="http://schemas.microsoft.com/office/drawing/2014/main" id="{B9E2C6F4-91D2-BF2A-2916-EE8E410C7DA3}"/>
              </a:ext>
            </a:extLst>
          </p:cNvPr>
          <p:cNvGrpSpPr/>
          <p:nvPr/>
        </p:nvGrpSpPr>
        <p:grpSpPr>
          <a:xfrm>
            <a:off x="10527471" y="3454533"/>
            <a:ext cx="2201190" cy="2099598"/>
            <a:chOff x="9156420" y="3959779"/>
            <a:chExt cx="2201190" cy="2099598"/>
          </a:xfrm>
        </p:grpSpPr>
        <p:sp>
          <p:nvSpPr>
            <p:cNvPr id="12" name="Freeform 9">
              <a:extLst>
                <a:ext uri="{FF2B5EF4-FFF2-40B4-BE49-F238E27FC236}">
                  <a16:creationId xmlns:a16="http://schemas.microsoft.com/office/drawing/2014/main" id="{03ACBD45-7FF1-43F5-BB93-E3A6C4D49FA0}"/>
                </a:ext>
              </a:extLst>
            </p:cNvPr>
            <p:cNvSpPr>
              <a:spLocks/>
            </p:cNvSpPr>
            <p:nvPr/>
          </p:nvSpPr>
          <p:spPr bwMode="auto">
            <a:xfrm>
              <a:off x="9156420" y="3959779"/>
              <a:ext cx="2201190" cy="1896410"/>
            </a:xfrm>
            <a:custGeom>
              <a:avLst/>
              <a:gdLst>
                <a:gd name="T0" fmla="*/ 207 w 260"/>
                <a:gd name="T1" fmla="*/ 224 h 224"/>
                <a:gd name="T2" fmla="*/ 260 w 260"/>
                <a:gd name="T3" fmla="*/ 124 h 224"/>
                <a:gd name="T4" fmla="*/ 130 w 260"/>
                <a:gd name="T5" fmla="*/ 0 h 224"/>
                <a:gd name="T6" fmla="*/ 0 w 260"/>
                <a:gd name="T7" fmla="*/ 124 h 224"/>
                <a:gd name="T8" fmla="*/ 51 w 260"/>
                <a:gd name="T9" fmla="*/ 223 h 224"/>
                <a:gd name="T10" fmla="*/ 128 w 260"/>
                <a:gd name="T11" fmla="*/ 207 h 224"/>
                <a:gd name="T12" fmla="*/ 207 w 260"/>
                <a:gd name="T13" fmla="*/ 224 h 224"/>
              </a:gdLst>
              <a:ahLst/>
              <a:cxnLst>
                <a:cxn ang="0">
                  <a:pos x="T0" y="T1"/>
                </a:cxn>
                <a:cxn ang="0">
                  <a:pos x="T2" y="T3"/>
                </a:cxn>
                <a:cxn ang="0">
                  <a:pos x="T4" y="T5"/>
                </a:cxn>
                <a:cxn ang="0">
                  <a:pos x="T6" y="T7"/>
                </a:cxn>
                <a:cxn ang="0">
                  <a:pos x="T8" y="T9"/>
                </a:cxn>
                <a:cxn ang="0">
                  <a:pos x="T10" y="T11"/>
                </a:cxn>
                <a:cxn ang="0">
                  <a:pos x="T12" y="T13"/>
                </a:cxn>
              </a:cxnLst>
              <a:rect l="0" t="0" r="r" b="b"/>
              <a:pathLst>
                <a:path w="260" h="224">
                  <a:moveTo>
                    <a:pt x="207" y="224"/>
                  </a:moveTo>
                  <a:cubicBezTo>
                    <a:pt x="239" y="201"/>
                    <a:pt x="260" y="165"/>
                    <a:pt x="260" y="124"/>
                  </a:cubicBezTo>
                  <a:cubicBezTo>
                    <a:pt x="260" y="56"/>
                    <a:pt x="202" y="0"/>
                    <a:pt x="130" y="0"/>
                  </a:cubicBezTo>
                  <a:cubicBezTo>
                    <a:pt x="58" y="0"/>
                    <a:pt x="0" y="56"/>
                    <a:pt x="0" y="124"/>
                  </a:cubicBezTo>
                  <a:cubicBezTo>
                    <a:pt x="0" y="164"/>
                    <a:pt x="20" y="200"/>
                    <a:pt x="51" y="223"/>
                  </a:cubicBezTo>
                  <a:cubicBezTo>
                    <a:pt x="75" y="213"/>
                    <a:pt x="101" y="207"/>
                    <a:pt x="128" y="207"/>
                  </a:cubicBezTo>
                  <a:cubicBezTo>
                    <a:pt x="156" y="207"/>
                    <a:pt x="183" y="213"/>
                    <a:pt x="207" y="224"/>
                  </a:cubicBezTo>
                  <a:close/>
                </a:path>
              </a:pathLst>
            </a:custGeom>
            <a:solidFill>
              <a:srgbClr val="EEF6F7"/>
            </a:solidFill>
            <a:ln>
              <a:noFill/>
            </a:ln>
          </p:spPr>
          <p:txBody>
            <a:bodyPr vert="horz" wrap="square" lIns="243824" tIns="121912" rIns="243824" bIns="121912" numCol="1" anchor="t" anchorCtr="0" compatLnSpc="1">
              <a:prstTxWarp prst="textNoShape">
                <a:avLst/>
              </a:prstTxWarp>
            </a:bodyPr>
            <a:lstStyle/>
            <a:p>
              <a:endParaRPr lang="en-US" sz="3200" dirty="0"/>
            </a:p>
          </p:txBody>
        </p:sp>
        <p:sp>
          <p:nvSpPr>
            <p:cNvPr id="13" name="Freeform 10">
              <a:extLst>
                <a:ext uri="{FF2B5EF4-FFF2-40B4-BE49-F238E27FC236}">
                  <a16:creationId xmlns:a16="http://schemas.microsoft.com/office/drawing/2014/main" id="{D1DAEA42-BF67-4B70-9C3B-CE4DEFB37837}"/>
                </a:ext>
              </a:extLst>
            </p:cNvPr>
            <p:cNvSpPr>
              <a:spLocks/>
            </p:cNvSpPr>
            <p:nvPr/>
          </p:nvSpPr>
          <p:spPr bwMode="auto">
            <a:xfrm>
              <a:off x="9588191" y="5712266"/>
              <a:ext cx="1320714" cy="347111"/>
            </a:xfrm>
            <a:custGeom>
              <a:avLst/>
              <a:gdLst>
                <a:gd name="T0" fmla="*/ 156 w 156"/>
                <a:gd name="T1" fmla="*/ 17 h 41"/>
                <a:gd name="T2" fmla="*/ 77 w 156"/>
                <a:gd name="T3" fmla="*/ 0 h 41"/>
                <a:gd name="T4" fmla="*/ 0 w 156"/>
                <a:gd name="T5" fmla="*/ 16 h 41"/>
                <a:gd name="T6" fmla="*/ 79 w 156"/>
                <a:gd name="T7" fmla="*/ 41 h 41"/>
                <a:gd name="T8" fmla="*/ 156 w 156"/>
                <a:gd name="T9" fmla="*/ 17 h 41"/>
              </a:gdLst>
              <a:ahLst/>
              <a:cxnLst>
                <a:cxn ang="0">
                  <a:pos x="T0" y="T1"/>
                </a:cxn>
                <a:cxn ang="0">
                  <a:pos x="T2" y="T3"/>
                </a:cxn>
                <a:cxn ang="0">
                  <a:pos x="T4" y="T5"/>
                </a:cxn>
                <a:cxn ang="0">
                  <a:pos x="T6" y="T7"/>
                </a:cxn>
                <a:cxn ang="0">
                  <a:pos x="T8" y="T9"/>
                </a:cxn>
              </a:cxnLst>
              <a:rect l="0" t="0" r="r" b="b"/>
              <a:pathLst>
                <a:path w="156" h="41">
                  <a:moveTo>
                    <a:pt x="156" y="17"/>
                  </a:moveTo>
                  <a:cubicBezTo>
                    <a:pt x="132" y="6"/>
                    <a:pt x="105" y="0"/>
                    <a:pt x="77" y="0"/>
                  </a:cubicBezTo>
                  <a:cubicBezTo>
                    <a:pt x="50" y="0"/>
                    <a:pt x="24" y="6"/>
                    <a:pt x="0" y="16"/>
                  </a:cubicBezTo>
                  <a:cubicBezTo>
                    <a:pt x="22" y="32"/>
                    <a:pt x="49" y="41"/>
                    <a:pt x="79" y="41"/>
                  </a:cubicBezTo>
                  <a:cubicBezTo>
                    <a:pt x="108" y="41"/>
                    <a:pt x="135" y="32"/>
                    <a:pt x="156" y="17"/>
                  </a:cubicBezTo>
                  <a:close/>
                </a:path>
              </a:pathLst>
            </a:custGeom>
            <a:solidFill>
              <a:srgbClr val="007585"/>
            </a:solidFill>
            <a:ln>
              <a:noFill/>
            </a:ln>
          </p:spPr>
          <p:txBody>
            <a:bodyPr vert="horz" wrap="square" lIns="243824" tIns="121912" rIns="243824" bIns="121912" numCol="1" anchor="t" anchorCtr="0" compatLnSpc="1">
              <a:prstTxWarp prst="textNoShape">
                <a:avLst/>
              </a:prstTxWarp>
            </a:bodyPr>
            <a:lstStyle/>
            <a:p>
              <a:endParaRPr lang="en-US" sz="3200" dirty="0"/>
            </a:p>
          </p:txBody>
        </p:sp>
        <p:pic>
          <p:nvPicPr>
            <p:cNvPr id="68" name="Picture 67">
              <a:extLst>
                <a:ext uri="{FF2B5EF4-FFF2-40B4-BE49-F238E27FC236}">
                  <a16:creationId xmlns:a16="http://schemas.microsoft.com/office/drawing/2014/main" id="{0A21CA7E-EBB7-411B-B76C-5DA082B47D23}"/>
                </a:ext>
              </a:extLst>
            </p:cNvPr>
            <p:cNvPicPr>
              <a:picLocks noChangeAspect="1"/>
            </p:cNvPicPr>
            <p:nvPr/>
          </p:nvPicPr>
          <p:blipFill>
            <a:blip r:embed="rId2" cstate="email">
              <a:extLst>
                <a:ext uri="{28A0092B-C50C-407E-A947-70E740481C1C}">
                  <a14:useLocalDpi xmlns:a14="http://schemas.microsoft.com/office/drawing/2010/main" val="0"/>
                </a:ext>
              </a:extLst>
            </a:blip>
            <a:srcRect/>
            <a:stretch/>
          </p:blipFill>
          <p:spPr>
            <a:xfrm>
              <a:off x="9793969" y="4389041"/>
              <a:ext cx="1045250" cy="1045250"/>
            </a:xfrm>
            <a:prstGeom prst="rect">
              <a:avLst/>
            </a:prstGeom>
          </p:spPr>
        </p:pic>
      </p:grpSp>
      <p:grpSp>
        <p:nvGrpSpPr>
          <p:cNvPr id="45" name="Group 44">
            <a:extLst>
              <a:ext uri="{FF2B5EF4-FFF2-40B4-BE49-F238E27FC236}">
                <a16:creationId xmlns:a16="http://schemas.microsoft.com/office/drawing/2014/main" id="{F9D98DD4-FC7B-E312-6221-DB23BE69E4A2}"/>
              </a:ext>
            </a:extLst>
          </p:cNvPr>
          <p:cNvGrpSpPr/>
          <p:nvPr/>
        </p:nvGrpSpPr>
        <p:grpSpPr>
          <a:xfrm rot="305965">
            <a:off x="8293069" y="4557590"/>
            <a:ext cx="2201190" cy="2091131"/>
            <a:chOff x="7073755" y="5178901"/>
            <a:chExt cx="2201190" cy="2091131"/>
          </a:xfrm>
        </p:grpSpPr>
        <p:sp>
          <p:nvSpPr>
            <p:cNvPr id="14" name="Freeform 11">
              <a:extLst>
                <a:ext uri="{FF2B5EF4-FFF2-40B4-BE49-F238E27FC236}">
                  <a16:creationId xmlns:a16="http://schemas.microsoft.com/office/drawing/2014/main" id="{432B4458-44E0-49FA-AE2D-E3901B701FC8}"/>
                </a:ext>
              </a:extLst>
            </p:cNvPr>
            <p:cNvSpPr>
              <a:spLocks/>
            </p:cNvSpPr>
            <p:nvPr/>
          </p:nvSpPr>
          <p:spPr bwMode="auto">
            <a:xfrm>
              <a:off x="7073755" y="5178901"/>
              <a:ext cx="2184258" cy="2091131"/>
            </a:xfrm>
            <a:custGeom>
              <a:avLst/>
              <a:gdLst>
                <a:gd name="T0" fmla="*/ 258 w 258"/>
                <a:gd name="T1" fmla="*/ 101 h 247"/>
                <a:gd name="T2" fmla="*/ 130 w 258"/>
                <a:gd name="T3" fmla="*/ 0 h 247"/>
                <a:gd name="T4" fmla="*/ 0 w 258"/>
                <a:gd name="T5" fmla="*/ 123 h 247"/>
                <a:gd name="T6" fmla="*/ 130 w 258"/>
                <a:gd name="T7" fmla="*/ 247 h 247"/>
                <a:gd name="T8" fmla="*/ 178 w 258"/>
                <a:gd name="T9" fmla="*/ 239 h 247"/>
                <a:gd name="T10" fmla="*/ 258 w 258"/>
                <a:gd name="T11" fmla="*/ 101 h 247"/>
              </a:gdLst>
              <a:ahLst/>
              <a:cxnLst>
                <a:cxn ang="0">
                  <a:pos x="T0" y="T1"/>
                </a:cxn>
                <a:cxn ang="0">
                  <a:pos x="T2" y="T3"/>
                </a:cxn>
                <a:cxn ang="0">
                  <a:pos x="T4" y="T5"/>
                </a:cxn>
                <a:cxn ang="0">
                  <a:pos x="T6" y="T7"/>
                </a:cxn>
                <a:cxn ang="0">
                  <a:pos x="T8" y="T9"/>
                </a:cxn>
                <a:cxn ang="0">
                  <a:pos x="T10" y="T11"/>
                </a:cxn>
              </a:cxnLst>
              <a:rect l="0" t="0" r="r" b="b"/>
              <a:pathLst>
                <a:path w="258" h="247">
                  <a:moveTo>
                    <a:pt x="258" y="101"/>
                  </a:moveTo>
                  <a:cubicBezTo>
                    <a:pt x="247" y="43"/>
                    <a:pt x="194" y="0"/>
                    <a:pt x="130" y="0"/>
                  </a:cubicBezTo>
                  <a:cubicBezTo>
                    <a:pt x="58" y="0"/>
                    <a:pt x="0" y="55"/>
                    <a:pt x="0" y="123"/>
                  </a:cubicBezTo>
                  <a:cubicBezTo>
                    <a:pt x="0" y="192"/>
                    <a:pt x="58" y="247"/>
                    <a:pt x="130" y="247"/>
                  </a:cubicBezTo>
                  <a:cubicBezTo>
                    <a:pt x="147" y="247"/>
                    <a:pt x="163" y="244"/>
                    <a:pt x="178" y="239"/>
                  </a:cubicBezTo>
                  <a:cubicBezTo>
                    <a:pt x="184" y="182"/>
                    <a:pt x="214" y="133"/>
                    <a:pt x="258" y="101"/>
                  </a:cubicBezTo>
                  <a:close/>
                </a:path>
              </a:pathLst>
            </a:custGeom>
            <a:solidFill>
              <a:srgbClr val="EEF6F7"/>
            </a:solidFill>
            <a:ln>
              <a:noFill/>
            </a:ln>
          </p:spPr>
          <p:txBody>
            <a:bodyPr vert="horz" wrap="square" lIns="243824" tIns="121912" rIns="243824" bIns="121912" numCol="1" anchor="t" anchorCtr="0" compatLnSpc="1">
              <a:prstTxWarp prst="textNoShape">
                <a:avLst/>
              </a:prstTxWarp>
            </a:bodyPr>
            <a:lstStyle/>
            <a:p>
              <a:endParaRPr lang="en-US" sz="3200" dirty="0"/>
            </a:p>
          </p:txBody>
        </p:sp>
        <p:sp>
          <p:nvSpPr>
            <p:cNvPr id="15" name="Freeform 12">
              <a:extLst>
                <a:ext uri="{FF2B5EF4-FFF2-40B4-BE49-F238E27FC236}">
                  <a16:creationId xmlns:a16="http://schemas.microsoft.com/office/drawing/2014/main" id="{8A8A0DB6-E03F-4656-AF6F-764388DE603B}"/>
                </a:ext>
              </a:extLst>
            </p:cNvPr>
            <p:cNvSpPr>
              <a:spLocks/>
            </p:cNvSpPr>
            <p:nvPr/>
          </p:nvSpPr>
          <p:spPr bwMode="auto">
            <a:xfrm>
              <a:off x="8580724" y="6033977"/>
              <a:ext cx="694221" cy="1168324"/>
            </a:xfrm>
            <a:custGeom>
              <a:avLst/>
              <a:gdLst>
                <a:gd name="T0" fmla="*/ 82 w 82"/>
                <a:gd name="T1" fmla="*/ 22 h 138"/>
                <a:gd name="T2" fmla="*/ 80 w 82"/>
                <a:gd name="T3" fmla="*/ 0 h 138"/>
                <a:gd name="T4" fmla="*/ 0 w 82"/>
                <a:gd name="T5" fmla="*/ 138 h 138"/>
                <a:gd name="T6" fmla="*/ 82 w 82"/>
                <a:gd name="T7" fmla="*/ 22 h 138"/>
              </a:gdLst>
              <a:ahLst/>
              <a:cxnLst>
                <a:cxn ang="0">
                  <a:pos x="T0" y="T1"/>
                </a:cxn>
                <a:cxn ang="0">
                  <a:pos x="T2" y="T3"/>
                </a:cxn>
                <a:cxn ang="0">
                  <a:pos x="T4" y="T5"/>
                </a:cxn>
                <a:cxn ang="0">
                  <a:pos x="T6" y="T7"/>
                </a:cxn>
              </a:cxnLst>
              <a:rect l="0" t="0" r="r" b="b"/>
              <a:pathLst>
                <a:path w="82" h="138">
                  <a:moveTo>
                    <a:pt x="82" y="22"/>
                  </a:moveTo>
                  <a:cubicBezTo>
                    <a:pt x="82" y="15"/>
                    <a:pt x="81" y="7"/>
                    <a:pt x="80" y="0"/>
                  </a:cubicBezTo>
                  <a:cubicBezTo>
                    <a:pt x="36" y="32"/>
                    <a:pt x="6" y="81"/>
                    <a:pt x="0" y="138"/>
                  </a:cubicBezTo>
                  <a:cubicBezTo>
                    <a:pt x="48" y="120"/>
                    <a:pt x="82" y="75"/>
                    <a:pt x="82" y="22"/>
                  </a:cubicBezTo>
                  <a:close/>
                </a:path>
              </a:pathLst>
            </a:custGeom>
            <a:solidFill>
              <a:srgbClr val="5D6D78"/>
            </a:solidFill>
            <a:ln>
              <a:noFill/>
            </a:ln>
          </p:spPr>
          <p:txBody>
            <a:bodyPr vert="horz" wrap="square" lIns="243824" tIns="121912" rIns="243824" bIns="121912" numCol="1" anchor="t" anchorCtr="0" compatLnSpc="1">
              <a:prstTxWarp prst="textNoShape">
                <a:avLst/>
              </a:prstTxWarp>
            </a:bodyPr>
            <a:lstStyle/>
            <a:p>
              <a:endParaRPr lang="en-US" sz="3200" dirty="0"/>
            </a:p>
          </p:txBody>
        </p:sp>
        <p:pic>
          <p:nvPicPr>
            <p:cNvPr id="69" name="Picture 68">
              <a:extLst>
                <a:ext uri="{FF2B5EF4-FFF2-40B4-BE49-F238E27FC236}">
                  <a16:creationId xmlns:a16="http://schemas.microsoft.com/office/drawing/2014/main" id="{9A678E4F-0F44-41C2-9D7A-D31AAB6A2F1B}"/>
                </a:ext>
              </a:extLst>
            </p:cNvPr>
            <p:cNvPicPr>
              <a:picLocks noChangeAspect="1"/>
            </p:cNvPicPr>
            <p:nvPr/>
          </p:nvPicPr>
          <p:blipFill>
            <a:blip r:embed="rId3" cstate="email">
              <a:extLst>
                <a:ext uri="{28A0092B-C50C-407E-A947-70E740481C1C}">
                  <a14:useLocalDpi xmlns:a14="http://schemas.microsoft.com/office/drawing/2010/main" val="0"/>
                </a:ext>
              </a:extLst>
            </a:blip>
            <a:srcRect/>
            <a:stretch/>
          </p:blipFill>
          <p:spPr>
            <a:xfrm>
              <a:off x="7655321" y="5517977"/>
              <a:ext cx="1064441" cy="1064441"/>
            </a:xfrm>
            <a:prstGeom prst="rect">
              <a:avLst/>
            </a:prstGeom>
          </p:spPr>
        </p:pic>
      </p:grpSp>
      <p:grpSp>
        <p:nvGrpSpPr>
          <p:cNvPr id="46" name="Group 45">
            <a:extLst>
              <a:ext uri="{FF2B5EF4-FFF2-40B4-BE49-F238E27FC236}">
                <a16:creationId xmlns:a16="http://schemas.microsoft.com/office/drawing/2014/main" id="{32D99B95-52B7-711E-2293-8191F6C24235}"/>
              </a:ext>
            </a:extLst>
          </p:cNvPr>
          <p:cNvGrpSpPr/>
          <p:nvPr/>
        </p:nvGrpSpPr>
        <p:grpSpPr>
          <a:xfrm rot="854416">
            <a:off x="7852653" y="6842329"/>
            <a:ext cx="2201189" cy="2099597"/>
            <a:chOff x="7039892" y="7532480"/>
            <a:chExt cx="2201189" cy="2099597"/>
          </a:xfrm>
        </p:grpSpPr>
        <p:sp>
          <p:nvSpPr>
            <p:cNvPr id="16" name="Freeform 13">
              <a:extLst>
                <a:ext uri="{FF2B5EF4-FFF2-40B4-BE49-F238E27FC236}">
                  <a16:creationId xmlns:a16="http://schemas.microsoft.com/office/drawing/2014/main" id="{CAA8356F-7B9B-4DB9-BFCC-FC8A9E0A1886}"/>
                </a:ext>
              </a:extLst>
            </p:cNvPr>
            <p:cNvSpPr>
              <a:spLocks/>
            </p:cNvSpPr>
            <p:nvPr/>
          </p:nvSpPr>
          <p:spPr bwMode="auto">
            <a:xfrm>
              <a:off x="7039892" y="7532480"/>
              <a:ext cx="2192724" cy="2099597"/>
            </a:xfrm>
            <a:custGeom>
              <a:avLst/>
              <a:gdLst>
                <a:gd name="T0" fmla="*/ 182 w 259"/>
                <a:gd name="T1" fmla="*/ 11 h 248"/>
                <a:gd name="T2" fmla="*/ 130 w 259"/>
                <a:gd name="T3" fmla="*/ 0 h 248"/>
                <a:gd name="T4" fmla="*/ 0 w 259"/>
                <a:gd name="T5" fmla="*/ 124 h 248"/>
                <a:gd name="T6" fmla="*/ 130 w 259"/>
                <a:gd name="T7" fmla="*/ 248 h 248"/>
                <a:gd name="T8" fmla="*/ 259 w 259"/>
                <a:gd name="T9" fmla="*/ 141 h 248"/>
                <a:gd name="T10" fmla="*/ 182 w 259"/>
                <a:gd name="T11" fmla="*/ 11 h 248"/>
              </a:gdLst>
              <a:ahLst/>
              <a:cxnLst>
                <a:cxn ang="0">
                  <a:pos x="T0" y="T1"/>
                </a:cxn>
                <a:cxn ang="0">
                  <a:pos x="T2" y="T3"/>
                </a:cxn>
                <a:cxn ang="0">
                  <a:pos x="T4" y="T5"/>
                </a:cxn>
                <a:cxn ang="0">
                  <a:pos x="T6" y="T7"/>
                </a:cxn>
                <a:cxn ang="0">
                  <a:pos x="T8" y="T9"/>
                </a:cxn>
                <a:cxn ang="0">
                  <a:pos x="T10" y="T11"/>
                </a:cxn>
              </a:cxnLst>
              <a:rect l="0" t="0" r="r" b="b"/>
              <a:pathLst>
                <a:path w="259" h="248">
                  <a:moveTo>
                    <a:pt x="182" y="11"/>
                  </a:moveTo>
                  <a:cubicBezTo>
                    <a:pt x="166" y="4"/>
                    <a:pt x="149" y="0"/>
                    <a:pt x="130" y="0"/>
                  </a:cubicBezTo>
                  <a:cubicBezTo>
                    <a:pt x="58" y="0"/>
                    <a:pt x="0" y="56"/>
                    <a:pt x="0" y="124"/>
                  </a:cubicBezTo>
                  <a:cubicBezTo>
                    <a:pt x="0" y="193"/>
                    <a:pt x="58" y="248"/>
                    <a:pt x="130" y="248"/>
                  </a:cubicBezTo>
                  <a:cubicBezTo>
                    <a:pt x="196" y="248"/>
                    <a:pt x="250" y="201"/>
                    <a:pt x="259" y="141"/>
                  </a:cubicBezTo>
                  <a:cubicBezTo>
                    <a:pt x="218" y="110"/>
                    <a:pt x="190" y="64"/>
                    <a:pt x="182" y="11"/>
                  </a:cubicBezTo>
                  <a:close/>
                </a:path>
              </a:pathLst>
            </a:custGeom>
            <a:solidFill>
              <a:srgbClr val="EEF6F7"/>
            </a:solidFill>
            <a:ln>
              <a:noFill/>
            </a:ln>
          </p:spPr>
          <p:txBody>
            <a:bodyPr vert="horz" wrap="square" lIns="243824" tIns="121912" rIns="243824" bIns="121912" numCol="1" anchor="t" anchorCtr="0" compatLnSpc="1">
              <a:prstTxWarp prst="textNoShape">
                <a:avLst/>
              </a:prstTxWarp>
            </a:bodyPr>
            <a:lstStyle/>
            <a:p>
              <a:endParaRPr lang="en-US" sz="3200" dirty="0"/>
            </a:p>
          </p:txBody>
        </p:sp>
        <p:sp>
          <p:nvSpPr>
            <p:cNvPr id="41" name="Freeform 14">
              <a:extLst>
                <a:ext uri="{FF2B5EF4-FFF2-40B4-BE49-F238E27FC236}">
                  <a16:creationId xmlns:a16="http://schemas.microsoft.com/office/drawing/2014/main" id="{5AC793F3-0FA6-4531-8504-0B1B7BC7118E}"/>
                </a:ext>
              </a:extLst>
            </p:cNvPr>
            <p:cNvSpPr>
              <a:spLocks/>
            </p:cNvSpPr>
            <p:nvPr/>
          </p:nvSpPr>
          <p:spPr bwMode="auto">
            <a:xfrm>
              <a:off x="8580724" y="7625607"/>
              <a:ext cx="660357" cy="1100595"/>
            </a:xfrm>
            <a:custGeom>
              <a:avLst/>
              <a:gdLst>
                <a:gd name="T0" fmla="*/ 0 w 78"/>
                <a:gd name="T1" fmla="*/ 0 h 130"/>
                <a:gd name="T2" fmla="*/ 77 w 78"/>
                <a:gd name="T3" fmla="*/ 130 h 130"/>
                <a:gd name="T4" fmla="*/ 78 w 78"/>
                <a:gd name="T5" fmla="*/ 113 h 130"/>
                <a:gd name="T6" fmla="*/ 0 w 78"/>
                <a:gd name="T7" fmla="*/ 0 h 130"/>
              </a:gdLst>
              <a:ahLst/>
              <a:cxnLst>
                <a:cxn ang="0">
                  <a:pos x="T0" y="T1"/>
                </a:cxn>
                <a:cxn ang="0">
                  <a:pos x="T2" y="T3"/>
                </a:cxn>
                <a:cxn ang="0">
                  <a:pos x="T4" y="T5"/>
                </a:cxn>
                <a:cxn ang="0">
                  <a:pos x="T6" y="T7"/>
                </a:cxn>
              </a:cxnLst>
              <a:rect l="0" t="0" r="r" b="b"/>
              <a:pathLst>
                <a:path w="78" h="130">
                  <a:moveTo>
                    <a:pt x="0" y="0"/>
                  </a:moveTo>
                  <a:cubicBezTo>
                    <a:pt x="8" y="53"/>
                    <a:pt x="36" y="99"/>
                    <a:pt x="77" y="130"/>
                  </a:cubicBezTo>
                  <a:cubicBezTo>
                    <a:pt x="77" y="124"/>
                    <a:pt x="78" y="119"/>
                    <a:pt x="78" y="113"/>
                  </a:cubicBezTo>
                  <a:cubicBezTo>
                    <a:pt x="78" y="63"/>
                    <a:pt x="46" y="19"/>
                    <a:pt x="0" y="0"/>
                  </a:cubicBezTo>
                  <a:close/>
                </a:path>
              </a:pathLst>
            </a:custGeom>
            <a:solidFill>
              <a:srgbClr val="007585"/>
            </a:solidFill>
            <a:ln>
              <a:noFill/>
            </a:ln>
          </p:spPr>
          <p:txBody>
            <a:bodyPr vert="horz" wrap="square" lIns="243824" tIns="121912" rIns="243824" bIns="121912" numCol="1" anchor="t" anchorCtr="0" compatLnSpc="1">
              <a:prstTxWarp prst="textNoShape">
                <a:avLst/>
              </a:prstTxWarp>
            </a:bodyPr>
            <a:lstStyle/>
            <a:p>
              <a:endParaRPr lang="en-US" sz="3200" dirty="0"/>
            </a:p>
          </p:txBody>
        </p:sp>
        <p:pic>
          <p:nvPicPr>
            <p:cNvPr id="70" name="Picture 69">
              <a:extLst>
                <a:ext uri="{FF2B5EF4-FFF2-40B4-BE49-F238E27FC236}">
                  <a16:creationId xmlns:a16="http://schemas.microsoft.com/office/drawing/2014/main" id="{9052A6C2-5074-4BD4-BCCB-EA169E473455}"/>
                </a:ext>
              </a:extLst>
            </p:cNvPr>
            <p:cNvPicPr>
              <a:picLocks noChangeAspect="1"/>
            </p:cNvPicPr>
            <p:nvPr/>
          </p:nvPicPr>
          <p:blipFill>
            <a:blip r:embed="rId4" cstate="email">
              <a:extLst>
                <a:ext uri="{28A0092B-C50C-407E-A947-70E740481C1C}">
                  <a14:useLocalDpi xmlns:a14="http://schemas.microsoft.com/office/drawing/2010/main" val="0"/>
                </a:ext>
              </a:extLst>
            </a:blip>
            <a:srcRect/>
            <a:stretch/>
          </p:blipFill>
          <p:spPr>
            <a:xfrm>
              <a:off x="7475914" y="7976567"/>
              <a:ext cx="1243848" cy="1243848"/>
            </a:xfrm>
            <a:prstGeom prst="rect">
              <a:avLst/>
            </a:prstGeom>
          </p:spPr>
        </p:pic>
      </p:grpSp>
      <p:grpSp>
        <p:nvGrpSpPr>
          <p:cNvPr id="49" name="Group 48">
            <a:extLst>
              <a:ext uri="{FF2B5EF4-FFF2-40B4-BE49-F238E27FC236}">
                <a16:creationId xmlns:a16="http://schemas.microsoft.com/office/drawing/2014/main" id="{CC61B854-1946-EB1F-EB4B-89C7994BC570}"/>
              </a:ext>
            </a:extLst>
          </p:cNvPr>
          <p:cNvGrpSpPr/>
          <p:nvPr/>
        </p:nvGrpSpPr>
        <p:grpSpPr>
          <a:xfrm rot="1996059">
            <a:off x="9220936" y="8740726"/>
            <a:ext cx="2201190" cy="2078404"/>
            <a:chOff x="9094466" y="8735817"/>
            <a:chExt cx="2201190" cy="2078404"/>
          </a:xfrm>
        </p:grpSpPr>
        <p:sp>
          <p:nvSpPr>
            <p:cNvPr id="10" name="Freeform 7">
              <a:extLst>
                <a:ext uri="{FF2B5EF4-FFF2-40B4-BE49-F238E27FC236}">
                  <a16:creationId xmlns:a16="http://schemas.microsoft.com/office/drawing/2014/main" id="{1577F295-4B32-4F31-B1CC-3003989A1379}"/>
                </a:ext>
              </a:extLst>
            </p:cNvPr>
            <p:cNvSpPr>
              <a:spLocks/>
            </p:cNvSpPr>
            <p:nvPr/>
          </p:nvSpPr>
          <p:spPr bwMode="auto">
            <a:xfrm>
              <a:off x="9094466" y="8951676"/>
              <a:ext cx="2201190" cy="1862545"/>
            </a:xfrm>
            <a:custGeom>
              <a:avLst/>
              <a:gdLst>
                <a:gd name="T0" fmla="*/ 48 w 260"/>
                <a:gd name="T1" fmla="*/ 0 h 220"/>
                <a:gd name="T2" fmla="*/ 0 w 260"/>
                <a:gd name="T3" fmla="*/ 96 h 220"/>
                <a:gd name="T4" fmla="*/ 130 w 260"/>
                <a:gd name="T5" fmla="*/ 220 h 220"/>
                <a:gd name="T6" fmla="*/ 260 w 260"/>
                <a:gd name="T7" fmla="*/ 96 h 220"/>
                <a:gd name="T8" fmla="*/ 215 w 260"/>
                <a:gd name="T9" fmla="*/ 2 h 220"/>
                <a:gd name="T10" fmla="*/ 134 w 260"/>
                <a:gd name="T11" fmla="*/ 20 h 220"/>
                <a:gd name="T12" fmla="*/ 48 w 260"/>
                <a:gd name="T13" fmla="*/ 0 h 220"/>
              </a:gdLst>
              <a:ahLst/>
              <a:cxnLst>
                <a:cxn ang="0">
                  <a:pos x="T0" y="T1"/>
                </a:cxn>
                <a:cxn ang="0">
                  <a:pos x="T2" y="T3"/>
                </a:cxn>
                <a:cxn ang="0">
                  <a:pos x="T4" y="T5"/>
                </a:cxn>
                <a:cxn ang="0">
                  <a:pos x="T6" y="T7"/>
                </a:cxn>
                <a:cxn ang="0">
                  <a:pos x="T8" y="T9"/>
                </a:cxn>
                <a:cxn ang="0">
                  <a:pos x="T10" y="T11"/>
                </a:cxn>
                <a:cxn ang="0">
                  <a:pos x="T12" y="T13"/>
                </a:cxn>
              </a:cxnLst>
              <a:rect l="0" t="0" r="r" b="b"/>
              <a:pathLst>
                <a:path w="260" h="220">
                  <a:moveTo>
                    <a:pt x="48" y="0"/>
                  </a:moveTo>
                  <a:cubicBezTo>
                    <a:pt x="18" y="23"/>
                    <a:pt x="0" y="57"/>
                    <a:pt x="0" y="96"/>
                  </a:cubicBezTo>
                  <a:cubicBezTo>
                    <a:pt x="0" y="164"/>
                    <a:pt x="58" y="220"/>
                    <a:pt x="130" y="220"/>
                  </a:cubicBezTo>
                  <a:cubicBezTo>
                    <a:pt x="201" y="220"/>
                    <a:pt x="260" y="164"/>
                    <a:pt x="260" y="96"/>
                  </a:cubicBezTo>
                  <a:cubicBezTo>
                    <a:pt x="260" y="58"/>
                    <a:pt x="242" y="25"/>
                    <a:pt x="215" y="2"/>
                  </a:cubicBezTo>
                  <a:cubicBezTo>
                    <a:pt x="190" y="13"/>
                    <a:pt x="163" y="20"/>
                    <a:pt x="134" y="20"/>
                  </a:cubicBezTo>
                  <a:cubicBezTo>
                    <a:pt x="103" y="20"/>
                    <a:pt x="74" y="13"/>
                    <a:pt x="48" y="0"/>
                  </a:cubicBezTo>
                  <a:close/>
                </a:path>
              </a:pathLst>
            </a:custGeom>
            <a:solidFill>
              <a:srgbClr val="EEF6F7"/>
            </a:solidFill>
            <a:ln>
              <a:noFill/>
            </a:ln>
          </p:spPr>
          <p:txBody>
            <a:bodyPr vert="horz" wrap="square" lIns="243824" tIns="121912" rIns="243824" bIns="121912" numCol="1" anchor="t" anchorCtr="0" compatLnSpc="1">
              <a:prstTxWarp prst="textNoShape">
                <a:avLst/>
              </a:prstTxWarp>
            </a:bodyPr>
            <a:lstStyle/>
            <a:p>
              <a:endParaRPr lang="en-US" sz="3200" dirty="0"/>
            </a:p>
          </p:txBody>
        </p:sp>
        <p:grpSp>
          <p:nvGrpSpPr>
            <p:cNvPr id="47" name="Group 46">
              <a:extLst>
                <a:ext uri="{FF2B5EF4-FFF2-40B4-BE49-F238E27FC236}">
                  <a16:creationId xmlns:a16="http://schemas.microsoft.com/office/drawing/2014/main" id="{E344CFB3-130B-14DE-199B-44481F4C743E}"/>
                </a:ext>
              </a:extLst>
            </p:cNvPr>
            <p:cNvGrpSpPr/>
            <p:nvPr/>
          </p:nvGrpSpPr>
          <p:grpSpPr>
            <a:xfrm>
              <a:off x="9494126" y="8735817"/>
              <a:ext cx="1413841" cy="1638389"/>
              <a:chOff x="9511998" y="8699798"/>
              <a:chExt cx="1413841" cy="1638389"/>
            </a:xfrm>
          </p:grpSpPr>
          <p:sp>
            <p:nvSpPr>
              <p:cNvPr id="11" name="Freeform 8">
                <a:extLst>
                  <a:ext uri="{FF2B5EF4-FFF2-40B4-BE49-F238E27FC236}">
                    <a16:creationId xmlns:a16="http://schemas.microsoft.com/office/drawing/2014/main" id="{6A946C68-4320-40F6-9E1F-191315CFCE9D}"/>
                  </a:ext>
                </a:extLst>
              </p:cNvPr>
              <p:cNvSpPr>
                <a:spLocks/>
              </p:cNvSpPr>
              <p:nvPr/>
            </p:nvSpPr>
            <p:spPr bwMode="auto">
              <a:xfrm>
                <a:off x="9511998" y="8699798"/>
                <a:ext cx="1413841" cy="406374"/>
              </a:xfrm>
              <a:custGeom>
                <a:avLst/>
                <a:gdLst>
                  <a:gd name="T0" fmla="*/ 0 w 167"/>
                  <a:gd name="T1" fmla="*/ 28 h 48"/>
                  <a:gd name="T2" fmla="*/ 86 w 167"/>
                  <a:gd name="T3" fmla="*/ 48 h 48"/>
                  <a:gd name="T4" fmla="*/ 167 w 167"/>
                  <a:gd name="T5" fmla="*/ 30 h 48"/>
                  <a:gd name="T6" fmla="*/ 82 w 167"/>
                  <a:gd name="T7" fmla="*/ 0 h 48"/>
                  <a:gd name="T8" fmla="*/ 0 w 167"/>
                  <a:gd name="T9" fmla="*/ 28 h 48"/>
                </a:gdLst>
                <a:ahLst/>
                <a:cxnLst>
                  <a:cxn ang="0">
                    <a:pos x="T0" y="T1"/>
                  </a:cxn>
                  <a:cxn ang="0">
                    <a:pos x="T2" y="T3"/>
                  </a:cxn>
                  <a:cxn ang="0">
                    <a:pos x="T4" y="T5"/>
                  </a:cxn>
                  <a:cxn ang="0">
                    <a:pos x="T6" y="T7"/>
                  </a:cxn>
                  <a:cxn ang="0">
                    <a:pos x="T8" y="T9"/>
                  </a:cxn>
                </a:cxnLst>
                <a:rect l="0" t="0" r="r" b="b"/>
                <a:pathLst>
                  <a:path w="167" h="48">
                    <a:moveTo>
                      <a:pt x="0" y="28"/>
                    </a:moveTo>
                    <a:cubicBezTo>
                      <a:pt x="26" y="41"/>
                      <a:pt x="55" y="48"/>
                      <a:pt x="86" y="48"/>
                    </a:cubicBezTo>
                    <a:cubicBezTo>
                      <a:pt x="115" y="48"/>
                      <a:pt x="142" y="41"/>
                      <a:pt x="167" y="30"/>
                    </a:cubicBezTo>
                    <a:cubicBezTo>
                      <a:pt x="144" y="11"/>
                      <a:pt x="114" y="0"/>
                      <a:pt x="82" y="0"/>
                    </a:cubicBezTo>
                    <a:cubicBezTo>
                      <a:pt x="51" y="0"/>
                      <a:pt x="22" y="10"/>
                      <a:pt x="0" y="28"/>
                    </a:cubicBezTo>
                    <a:close/>
                  </a:path>
                </a:pathLst>
              </a:custGeom>
              <a:solidFill>
                <a:srgbClr val="5D6D78"/>
              </a:solidFill>
              <a:ln>
                <a:noFill/>
              </a:ln>
            </p:spPr>
            <p:txBody>
              <a:bodyPr vert="horz" wrap="square" lIns="243824" tIns="121912" rIns="243824" bIns="121912" numCol="1" anchor="t" anchorCtr="0" compatLnSpc="1">
                <a:prstTxWarp prst="textNoShape">
                  <a:avLst/>
                </a:prstTxWarp>
              </a:bodyPr>
              <a:lstStyle/>
              <a:p>
                <a:endParaRPr lang="en-US" sz="3200" dirty="0"/>
              </a:p>
            </p:txBody>
          </p:sp>
          <p:pic>
            <p:nvPicPr>
              <p:cNvPr id="71" name="Picture 70">
                <a:extLst>
                  <a:ext uri="{FF2B5EF4-FFF2-40B4-BE49-F238E27FC236}">
                    <a16:creationId xmlns:a16="http://schemas.microsoft.com/office/drawing/2014/main" id="{F66B7D00-63CB-4436-BB89-6947A01E83CA}"/>
                  </a:ext>
                </a:extLst>
              </p:cNvPr>
              <p:cNvPicPr>
                <a:picLocks noChangeAspect="1"/>
              </p:cNvPicPr>
              <p:nvPr/>
            </p:nvPicPr>
            <p:blipFill>
              <a:blip r:embed="rId5" cstate="email">
                <a:extLst>
                  <a:ext uri="{28A0092B-C50C-407E-A947-70E740481C1C}">
                    <a14:useLocalDpi xmlns:a14="http://schemas.microsoft.com/office/drawing/2010/main" val="0"/>
                  </a:ext>
                </a:extLst>
              </a:blip>
              <a:srcRect/>
              <a:stretch/>
            </p:blipFill>
            <p:spPr>
              <a:xfrm>
                <a:off x="9729585" y="9347435"/>
                <a:ext cx="990752" cy="990752"/>
              </a:xfrm>
              <a:prstGeom prst="rect">
                <a:avLst/>
              </a:prstGeom>
            </p:spPr>
          </p:pic>
        </p:grpSp>
      </p:grpSp>
      <p:grpSp>
        <p:nvGrpSpPr>
          <p:cNvPr id="48" name="Group 47">
            <a:extLst>
              <a:ext uri="{FF2B5EF4-FFF2-40B4-BE49-F238E27FC236}">
                <a16:creationId xmlns:a16="http://schemas.microsoft.com/office/drawing/2014/main" id="{95FAA1B0-51EF-FB9F-91B4-D056F756EEB2}"/>
              </a:ext>
            </a:extLst>
          </p:cNvPr>
          <p:cNvGrpSpPr/>
          <p:nvPr/>
        </p:nvGrpSpPr>
        <p:grpSpPr>
          <a:xfrm rot="20177851">
            <a:off x="11661706" y="8888306"/>
            <a:ext cx="2201190" cy="2088758"/>
            <a:chOff x="11625357" y="8759063"/>
            <a:chExt cx="2201190" cy="2088758"/>
          </a:xfrm>
        </p:grpSpPr>
        <p:sp>
          <p:nvSpPr>
            <p:cNvPr id="19" name="Freeform 17">
              <a:extLst>
                <a:ext uri="{FF2B5EF4-FFF2-40B4-BE49-F238E27FC236}">
                  <a16:creationId xmlns:a16="http://schemas.microsoft.com/office/drawing/2014/main" id="{0347A15E-38DF-4AFE-B4B6-83FA177C30B2}"/>
                </a:ext>
              </a:extLst>
            </p:cNvPr>
            <p:cNvSpPr>
              <a:spLocks/>
            </p:cNvSpPr>
            <p:nvPr/>
          </p:nvSpPr>
          <p:spPr bwMode="auto">
            <a:xfrm>
              <a:off x="11625357" y="8951411"/>
              <a:ext cx="2201190" cy="1896410"/>
            </a:xfrm>
            <a:custGeom>
              <a:avLst/>
              <a:gdLst>
                <a:gd name="T0" fmla="*/ 52 w 260"/>
                <a:gd name="T1" fmla="*/ 0 h 224"/>
                <a:gd name="T2" fmla="*/ 0 w 260"/>
                <a:gd name="T3" fmla="*/ 100 h 224"/>
                <a:gd name="T4" fmla="*/ 130 w 260"/>
                <a:gd name="T5" fmla="*/ 224 h 224"/>
                <a:gd name="T6" fmla="*/ 260 w 260"/>
                <a:gd name="T7" fmla="*/ 100 h 224"/>
                <a:gd name="T8" fmla="*/ 209 w 260"/>
                <a:gd name="T9" fmla="*/ 2 h 224"/>
                <a:gd name="T10" fmla="*/ 132 w 260"/>
                <a:gd name="T11" fmla="*/ 17 h 224"/>
                <a:gd name="T12" fmla="*/ 52 w 260"/>
                <a:gd name="T13" fmla="*/ 0 h 224"/>
              </a:gdLst>
              <a:ahLst/>
              <a:cxnLst>
                <a:cxn ang="0">
                  <a:pos x="T0" y="T1"/>
                </a:cxn>
                <a:cxn ang="0">
                  <a:pos x="T2" y="T3"/>
                </a:cxn>
                <a:cxn ang="0">
                  <a:pos x="T4" y="T5"/>
                </a:cxn>
                <a:cxn ang="0">
                  <a:pos x="T6" y="T7"/>
                </a:cxn>
                <a:cxn ang="0">
                  <a:pos x="T8" y="T9"/>
                </a:cxn>
                <a:cxn ang="0">
                  <a:pos x="T10" y="T11"/>
                </a:cxn>
                <a:cxn ang="0">
                  <a:pos x="T12" y="T13"/>
                </a:cxn>
              </a:cxnLst>
              <a:rect l="0" t="0" r="r" b="b"/>
              <a:pathLst>
                <a:path w="260" h="224">
                  <a:moveTo>
                    <a:pt x="52" y="0"/>
                  </a:moveTo>
                  <a:cubicBezTo>
                    <a:pt x="20" y="23"/>
                    <a:pt x="0" y="59"/>
                    <a:pt x="0" y="100"/>
                  </a:cubicBezTo>
                  <a:cubicBezTo>
                    <a:pt x="0" y="168"/>
                    <a:pt x="58" y="224"/>
                    <a:pt x="130" y="224"/>
                  </a:cubicBezTo>
                  <a:cubicBezTo>
                    <a:pt x="201" y="224"/>
                    <a:pt x="260" y="168"/>
                    <a:pt x="260" y="100"/>
                  </a:cubicBezTo>
                  <a:cubicBezTo>
                    <a:pt x="260" y="60"/>
                    <a:pt x="240" y="25"/>
                    <a:pt x="209" y="2"/>
                  </a:cubicBezTo>
                  <a:cubicBezTo>
                    <a:pt x="186" y="12"/>
                    <a:pt x="160" y="17"/>
                    <a:pt x="132" y="17"/>
                  </a:cubicBezTo>
                  <a:cubicBezTo>
                    <a:pt x="104" y="17"/>
                    <a:pt x="77" y="11"/>
                    <a:pt x="52" y="0"/>
                  </a:cubicBezTo>
                  <a:close/>
                </a:path>
              </a:pathLst>
            </a:custGeom>
            <a:solidFill>
              <a:srgbClr val="EEF6F7"/>
            </a:solidFill>
            <a:ln>
              <a:noFill/>
            </a:ln>
          </p:spPr>
          <p:txBody>
            <a:bodyPr vert="horz" wrap="square" lIns="243824" tIns="121912" rIns="243824" bIns="121912" numCol="1" anchor="t" anchorCtr="0" compatLnSpc="1">
              <a:prstTxWarp prst="textNoShape">
                <a:avLst/>
              </a:prstTxWarp>
            </a:bodyPr>
            <a:lstStyle/>
            <a:p>
              <a:endParaRPr lang="en-US" sz="3200" dirty="0"/>
            </a:p>
          </p:txBody>
        </p:sp>
        <p:sp>
          <p:nvSpPr>
            <p:cNvPr id="20" name="Freeform 18">
              <a:extLst>
                <a:ext uri="{FF2B5EF4-FFF2-40B4-BE49-F238E27FC236}">
                  <a16:creationId xmlns:a16="http://schemas.microsoft.com/office/drawing/2014/main" id="{5F958C1F-3551-46C4-8912-F5D9E212C515}"/>
                </a:ext>
              </a:extLst>
            </p:cNvPr>
            <p:cNvSpPr>
              <a:spLocks/>
            </p:cNvSpPr>
            <p:nvPr/>
          </p:nvSpPr>
          <p:spPr bwMode="auto">
            <a:xfrm>
              <a:off x="12068765" y="8759063"/>
              <a:ext cx="1329180" cy="347111"/>
            </a:xfrm>
            <a:custGeom>
              <a:avLst/>
              <a:gdLst>
                <a:gd name="T0" fmla="*/ 0 w 157"/>
                <a:gd name="T1" fmla="*/ 24 h 41"/>
                <a:gd name="T2" fmla="*/ 80 w 157"/>
                <a:gd name="T3" fmla="*/ 41 h 41"/>
                <a:gd name="T4" fmla="*/ 157 w 157"/>
                <a:gd name="T5" fmla="*/ 26 h 41"/>
                <a:gd name="T6" fmla="*/ 78 w 157"/>
                <a:gd name="T7" fmla="*/ 0 h 41"/>
                <a:gd name="T8" fmla="*/ 0 w 157"/>
                <a:gd name="T9" fmla="*/ 24 h 41"/>
              </a:gdLst>
              <a:ahLst/>
              <a:cxnLst>
                <a:cxn ang="0">
                  <a:pos x="T0" y="T1"/>
                </a:cxn>
                <a:cxn ang="0">
                  <a:pos x="T2" y="T3"/>
                </a:cxn>
                <a:cxn ang="0">
                  <a:pos x="T4" y="T5"/>
                </a:cxn>
                <a:cxn ang="0">
                  <a:pos x="T6" y="T7"/>
                </a:cxn>
                <a:cxn ang="0">
                  <a:pos x="T8" y="T9"/>
                </a:cxn>
              </a:cxnLst>
              <a:rect l="0" t="0" r="r" b="b"/>
              <a:pathLst>
                <a:path w="157" h="41">
                  <a:moveTo>
                    <a:pt x="0" y="24"/>
                  </a:moveTo>
                  <a:cubicBezTo>
                    <a:pt x="25" y="35"/>
                    <a:pt x="52" y="41"/>
                    <a:pt x="80" y="41"/>
                  </a:cubicBezTo>
                  <a:cubicBezTo>
                    <a:pt x="108" y="41"/>
                    <a:pt x="134" y="36"/>
                    <a:pt x="157" y="26"/>
                  </a:cubicBezTo>
                  <a:cubicBezTo>
                    <a:pt x="135" y="10"/>
                    <a:pt x="108" y="0"/>
                    <a:pt x="78" y="0"/>
                  </a:cubicBezTo>
                  <a:cubicBezTo>
                    <a:pt x="49" y="0"/>
                    <a:pt x="22" y="9"/>
                    <a:pt x="0" y="24"/>
                  </a:cubicBezTo>
                  <a:close/>
                </a:path>
              </a:pathLst>
            </a:custGeom>
            <a:solidFill>
              <a:srgbClr val="007585"/>
            </a:solidFill>
            <a:ln>
              <a:noFill/>
            </a:ln>
          </p:spPr>
          <p:txBody>
            <a:bodyPr vert="horz" wrap="square" lIns="243824" tIns="121912" rIns="243824" bIns="121912" numCol="1" anchor="t" anchorCtr="0" compatLnSpc="1">
              <a:prstTxWarp prst="textNoShape">
                <a:avLst/>
              </a:prstTxWarp>
            </a:bodyPr>
            <a:lstStyle/>
            <a:p>
              <a:endParaRPr lang="en-US" sz="3200" dirty="0"/>
            </a:p>
          </p:txBody>
        </p:sp>
        <p:pic>
          <p:nvPicPr>
            <p:cNvPr id="72" name="Picture 71">
              <a:extLst>
                <a:ext uri="{FF2B5EF4-FFF2-40B4-BE49-F238E27FC236}">
                  <a16:creationId xmlns:a16="http://schemas.microsoft.com/office/drawing/2014/main" id="{2D00366C-3551-4AEB-89DE-76F45F61AEBF}"/>
                </a:ext>
              </a:extLst>
            </p:cNvPr>
            <p:cNvPicPr>
              <a:picLocks noChangeAspect="1"/>
            </p:cNvPicPr>
            <p:nvPr/>
          </p:nvPicPr>
          <p:blipFill>
            <a:blip r:embed="rId6" cstate="email">
              <a:extLst>
                <a:ext uri="{28A0092B-C50C-407E-A947-70E740481C1C}">
                  <a14:useLocalDpi xmlns:a14="http://schemas.microsoft.com/office/drawing/2010/main" val="0"/>
                </a:ext>
              </a:extLst>
            </a:blip>
            <a:srcRect/>
            <a:stretch/>
          </p:blipFill>
          <p:spPr>
            <a:xfrm>
              <a:off x="12188523" y="9347435"/>
              <a:ext cx="1070976" cy="1070976"/>
            </a:xfrm>
            <a:prstGeom prst="rect">
              <a:avLst/>
            </a:prstGeom>
          </p:spPr>
        </p:pic>
      </p:grpSp>
      <p:grpSp>
        <p:nvGrpSpPr>
          <p:cNvPr id="43" name="Group 42">
            <a:extLst>
              <a:ext uri="{FF2B5EF4-FFF2-40B4-BE49-F238E27FC236}">
                <a16:creationId xmlns:a16="http://schemas.microsoft.com/office/drawing/2014/main" id="{BDAE9114-7C51-AAF5-6EE4-47C93A816A00}"/>
              </a:ext>
            </a:extLst>
          </p:cNvPr>
          <p:cNvGrpSpPr/>
          <p:nvPr/>
        </p:nvGrpSpPr>
        <p:grpSpPr>
          <a:xfrm rot="21114143">
            <a:off x="13185094" y="6895987"/>
            <a:ext cx="2410316" cy="2360377"/>
            <a:chOff x="19050651" y="4382000"/>
            <a:chExt cx="2175792" cy="2099597"/>
          </a:xfrm>
        </p:grpSpPr>
        <p:sp>
          <p:nvSpPr>
            <p:cNvPr id="21" name="Freeform 19">
              <a:extLst>
                <a:ext uri="{FF2B5EF4-FFF2-40B4-BE49-F238E27FC236}">
                  <a16:creationId xmlns:a16="http://schemas.microsoft.com/office/drawing/2014/main" id="{BCD641DA-CD51-493A-B346-A4D1158FBA74}"/>
                </a:ext>
              </a:extLst>
            </p:cNvPr>
            <p:cNvSpPr>
              <a:spLocks/>
            </p:cNvSpPr>
            <p:nvPr/>
          </p:nvSpPr>
          <p:spPr bwMode="auto">
            <a:xfrm>
              <a:off x="19050651" y="4382000"/>
              <a:ext cx="2175792" cy="2099597"/>
            </a:xfrm>
            <a:custGeom>
              <a:avLst/>
              <a:gdLst>
                <a:gd name="T0" fmla="*/ 128 w 257"/>
                <a:gd name="T1" fmla="*/ 0 h 248"/>
                <a:gd name="T2" fmla="*/ 81 w 257"/>
                <a:gd name="T3" fmla="*/ 8 h 248"/>
                <a:gd name="T4" fmla="*/ 0 w 257"/>
                <a:gd name="T5" fmla="*/ 147 h 248"/>
                <a:gd name="T6" fmla="*/ 128 w 257"/>
                <a:gd name="T7" fmla="*/ 248 h 248"/>
                <a:gd name="T8" fmla="*/ 257 w 257"/>
                <a:gd name="T9" fmla="*/ 124 h 248"/>
                <a:gd name="T10" fmla="*/ 128 w 257"/>
                <a:gd name="T11" fmla="*/ 0 h 248"/>
              </a:gdLst>
              <a:ahLst/>
              <a:cxnLst>
                <a:cxn ang="0">
                  <a:pos x="T0" y="T1"/>
                </a:cxn>
                <a:cxn ang="0">
                  <a:pos x="T2" y="T3"/>
                </a:cxn>
                <a:cxn ang="0">
                  <a:pos x="T4" y="T5"/>
                </a:cxn>
                <a:cxn ang="0">
                  <a:pos x="T6" y="T7"/>
                </a:cxn>
                <a:cxn ang="0">
                  <a:pos x="T8" y="T9"/>
                </a:cxn>
                <a:cxn ang="0">
                  <a:pos x="T10" y="T11"/>
                </a:cxn>
              </a:cxnLst>
              <a:rect l="0" t="0" r="r" b="b"/>
              <a:pathLst>
                <a:path w="257" h="248">
                  <a:moveTo>
                    <a:pt x="128" y="0"/>
                  </a:moveTo>
                  <a:cubicBezTo>
                    <a:pt x="111" y="0"/>
                    <a:pt x="95" y="3"/>
                    <a:pt x="81" y="8"/>
                  </a:cubicBezTo>
                  <a:cubicBezTo>
                    <a:pt x="75" y="65"/>
                    <a:pt x="44" y="115"/>
                    <a:pt x="0" y="147"/>
                  </a:cubicBezTo>
                  <a:cubicBezTo>
                    <a:pt x="11" y="204"/>
                    <a:pt x="64" y="248"/>
                    <a:pt x="128" y="248"/>
                  </a:cubicBezTo>
                  <a:cubicBezTo>
                    <a:pt x="199" y="248"/>
                    <a:pt x="257" y="192"/>
                    <a:pt x="257" y="124"/>
                  </a:cubicBezTo>
                  <a:cubicBezTo>
                    <a:pt x="257" y="55"/>
                    <a:pt x="199" y="0"/>
                    <a:pt x="128" y="0"/>
                  </a:cubicBezTo>
                  <a:close/>
                </a:path>
              </a:pathLst>
            </a:custGeom>
            <a:solidFill>
              <a:srgbClr val="EEF6F7"/>
            </a:solidFill>
            <a:ln>
              <a:noFill/>
            </a:ln>
          </p:spPr>
          <p:txBody>
            <a:bodyPr vert="horz" wrap="square" lIns="243824" tIns="121912" rIns="243824" bIns="121912" numCol="1" anchor="t" anchorCtr="0" compatLnSpc="1">
              <a:prstTxWarp prst="textNoShape">
                <a:avLst/>
              </a:prstTxWarp>
            </a:bodyPr>
            <a:lstStyle/>
            <a:p>
              <a:endParaRPr lang="en-US" sz="3200" dirty="0"/>
            </a:p>
          </p:txBody>
        </p:sp>
        <p:grpSp>
          <p:nvGrpSpPr>
            <p:cNvPr id="42" name="Group 41">
              <a:extLst>
                <a:ext uri="{FF2B5EF4-FFF2-40B4-BE49-F238E27FC236}">
                  <a16:creationId xmlns:a16="http://schemas.microsoft.com/office/drawing/2014/main" id="{7D0416DE-9049-3522-0342-59FC0A1600F1}"/>
                </a:ext>
              </a:extLst>
            </p:cNvPr>
            <p:cNvGrpSpPr/>
            <p:nvPr/>
          </p:nvGrpSpPr>
          <p:grpSpPr>
            <a:xfrm>
              <a:off x="19106553" y="4486495"/>
              <a:ext cx="1700928" cy="1543497"/>
              <a:chOff x="13711191" y="7515549"/>
              <a:chExt cx="1700928" cy="1543497"/>
            </a:xfrm>
          </p:grpSpPr>
          <p:sp>
            <p:nvSpPr>
              <p:cNvPr id="22" name="Freeform 20">
                <a:extLst>
                  <a:ext uri="{FF2B5EF4-FFF2-40B4-BE49-F238E27FC236}">
                    <a16:creationId xmlns:a16="http://schemas.microsoft.com/office/drawing/2014/main" id="{30AEBCC5-AC93-431E-BC59-EFFB1F1AEE6E}"/>
                  </a:ext>
                </a:extLst>
              </p:cNvPr>
              <p:cNvSpPr>
                <a:spLocks/>
              </p:cNvSpPr>
              <p:nvPr/>
            </p:nvSpPr>
            <p:spPr bwMode="auto">
              <a:xfrm>
                <a:off x="13711191" y="7515549"/>
                <a:ext cx="702688" cy="1176790"/>
              </a:xfrm>
              <a:custGeom>
                <a:avLst/>
                <a:gdLst>
                  <a:gd name="T0" fmla="*/ 83 w 83"/>
                  <a:gd name="T1" fmla="*/ 0 h 139"/>
                  <a:gd name="T2" fmla="*/ 0 w 83"/>
                  <a:gd name="T3" fmla="*/ 116 h 139"/>
                  <a:gd name="T4" fmla="*/ 2 w 83"/>
                  <a:gd name="T5" fmla="*/ 139 h 139"/>
                  <a:gd name="T6" fmla="*/ 83 w 83"/>
                  <a:gd name="T7" fmla="*/ 0 h 139"/>
                </a:gdLst>
                <a:ahLst/>
                <a:cxnLst>
                  <a:cxn ang="0">
                    <a:pos x="T0" y="T1"/>
                  </a:cxn>
                  <a:cxn ang="0">
                    <a:pos x="T2" y="T3"/>
                  </a:cxn>
                  <a:cxn ang="0">
                    <a:pos x="T4" y="T5"/>
                  </a:cxn>
                  <a:cxn ang="0">
                    <a:pos x="T6" y="T7"/>
                  </a:cxn>
                </a:cxnLst>
                <a:rect l="0" t="0" r="r" b="b"/>
                <a:pathLst>
                  <a:path w="83" h="139">
                    <a:moveTo>
                      <a:pt x="83" y="0"/>
                    </a:moveTo>
                    <a:cubicBezTo>
                      <a:pt x="34" y="18"/>
                      <a:pt x="0" y="63"/>
                      <a:pt x="0" y="116"/>
                    </a:cubicBezTo>
                    <a:cubicBezTo>
                      <a:pt x="0" y="124"/>
                      <a:pt x="1" y="131"/>
                      <a:pt x="2" y="139"/>
                    </a:cubicBezTo>
                    <a:cubicBezTo>
                      <a:pt x="46" y="107"/>
                      <a:pt x="77" y="57"/>
                      <a:pt x="83" y="0"/>
                    </a:cubicBezTo>
                    <a:close/>
                  </a:path>
                </a:pathLst>
              </a:custGeom>
              <a:solidFill>
                <a:srgbClr val="5D6D78"/>
              </a:solidFill>
              <a:ln>
                <a:noFill/>
              </a:ln>
            </p:spPr>
            <p:txBody>
              <a:bodyPr vert="horz" wrap="square" lIns="243824" tIns="121912" rIns="243824" bIns="121912" numCol="1" anchor="t" anchorCtr="0" compatLnSpc="1">
                <a:prstTxWarp prst="textNoShape">
                  <a:avLst/>
                </a:prstTxWarp>
              </a:bodyPr>
              <a:lstStyle/>
              <a:p>
                <a:endParaRPr lang="en-US" sz="3200" dirty="0"/>
              </a:p>
            </p:txBody>
          </p:sp>
          <p:pic>
            <p:nvPicPr>
              <p:cNvPr id="73" name="Picture 72">
                <a:extLst>
                  <a:ext uri="{FF2B5EF4-FFF2-40B4-BE49-F238E27FC236}">
                    <a16:creationId xmlns:a16="http://schemas.microsoft.com/office/drawing/2014/main" id="{BCB475EE-9A5A-4465-B533-31490870355A}"/>
                  </a:ext>
                </a:extLst>
              </p:cNvPr>
              <p:cNvPicPr>
                <a:picLocks noChangeAspect="1"/>
              </p:cNvPicPr>
              <p:nvPr/>
            </p:nvPicPr>
            <p:blipFill>
              <a:blip r:embed="rId7" cstate="email">
                <a:extLst>
                  <a:ext uri="{28A0092B-C50C-407E-A947-70E740481C1C}">
                    <a14:useLocalDpi xmlns:a14="http://schemas.microsoft.com/office/drawing/2010/main" val="0"/>
                  </a:ext>
                </a:extLst>
              </a:blip>
              <a:srcRect/>
              <a:stretch/>
            </p:blipFill>
            <p:spPr>
              <a:xfrm>
                <a:off x="14329640" y="7976567"/>
                <a:ext cx="1082479" cy="1082479"/>
              </a:xfrm>
              <a:prstGeom prst="rect">
                <a:avLst/>
              </a:prstGeom>
            </p:spPr>
          </p:pic>
        </p:grpSp>
      </p:grpSp>
      <p:grpSp>
        <p:nvGrpSpPr>
          <p:cNvPr id="6" name="Group 5">
            <a:extLst>
              <a:ext uri="{FF2B5EF4-FFF2-40B4-BE49-F238E27FC236}">
                <a16:creationId xmlns:a16="http://schemas.microsoft.com/office/drawing/2014/main" id="{15D0FD03-C9CD-A887-2A41-D1478F1546FE}"/>
              </a:ext>
            </a:extLst>
          </p:cNvPr>
          <p:cNvGrpSpPr/>
          <p:nvPr/>
        </p:nvGrpSpPr>
        <p:grpSpPr>
          <a:xfrm rot="21236457">
            <a:off x="12935004" y="4550007"/>
            <a:ext cx="2192724" cy="2099597"/>
            <a:chOff x="13745054" y="5085772"/>
            <a:chExt cx="2192724" cy="2099597"/>
          </a:xfrm>
        </p:grpSpPr>
        <p:sp>
          <p:nvSpPr>
            <p:cNvPr id="23" name="Freeform 21">
              <a:extLst>
                <a:ext uri="{FF2B5EF4-FFF2-40B4-BE49-F238E27FC236}">
                  <a16:creationId xmlns:a16="http://schemas.microsoft.com/office/drawing/2014/main" id="{04DDDF9A-71A8-4F59-AEC9-D184A50B7FAF}"/>
                </a:ext>
              </a:extLst>
            </p:cNvPr>
            <p:cNvSpPr>
              <a:spLocks/>
            </p:cNvSpPr>
            <p:nvPr/>
          </p:nvSpPr>
          <p:spPr bwMode="auto">
            <a:xfrm>
              <a:off x="13753520" y="5085772"/>
              <a:ext cx="2184258" cy="2099597"/>
            </a:xfrm>
            <a:custGeom>
              <a:avLst/>
              <a:gdLst>
                <a:gd name="T0" fmla="*/ 77 w 258"/>
                <a:gd name="T1" fmla="*/ 238 h 248"/>
                <a:gd name="T2" fmla="*/ 128 w 258"/>
                <a:gd name="T3" fmla="*/ 248 h 248"/>
                <a:gd name="T4" fmla="*/ 258 w 258"/>
                <a:gd name="T5" fmla="*/ 124 h 248"/>
                <a:gd name="T6" fmla="*/ 128 w 258"/>
                <a:gd name="T7" fmla="*/ 0 h 248"/>
                <a:gd name="T8" fmla="*/ 0 w 258"/>
                <a:gd name="T9" fmla="*/ 107 h 248"/>
                <a:gd name="T10" fmla="*/ 77 w 258"/>
                <a:gd name="T11" fmla="*/ 238 h 248"/>
              </a:gdLst>
              <a:ahLst/>
              <a:cxnLst>
                <a:cxn ang="0">
                  <a:pos x="T0" y="T1"/>
                </a:cxn>
                <a:cxn ang="0">
                  <a:pos x="T2" y="T3"/>
                </a:cxn>
                <a:cxn ang="0">
                  <a:pos x="T4" y="T5"/>
                </a:cxn>
                <a:cxn ang="0">
                  <a:pos x="T6" y="T7"/>
                </a:cxn>
                <a:cxn ang="0">
                  <a:pos x="T8" y="T9"/>
                </a:cxn>
                <a:cxn ang="0">
                  <a:pos x="T10" y="T11"/>
                </a:cxn>
              </a:cxnLst>
              <a:rect l="0" t="0" r="r" b="b"/>
              <a:pathLst>
                <a:path w="258" h="248">
                  <a:moveTo>
                    <a:pt x="77" y="238"/>
                  </a:moveTo>
                  <a:cubicBezTo>
                    <a:pt x="93" y="244"/>
                    <a:pt x="110" y="248"/>
                    <a:pt x="128" y="248"/>
                  </a:cubicBezTo>
                  <a:cubicBezTo>
                    <a:pt x="200" y="248"/>
                    <a:pt x="258" y="192"/>
                    <a:pt x="258" y="124"/>
                  </a:cubicBezTo>
                  <a:cubicBezTo>
                    <a:pt x="258" y="55"/>
                    <a:pt x="200" y="0"/>
                    <a:pt x="128" y="0"/>
                  </a:cubicBezTo>
                  <a:cubicBezTo>
                    <a:pt x="62" y="0"/>
                    <a:pt x="8" y="46"/>
                    <a:pt x="0" y="107"/>
                  </a:cubicBezTo>
                  <a:cubicBezTo>
                    <a:pt x="41" y="138"/>
                    <a:pt x="69" y="184"/>
                    <a:pt x="77" y="238"/>
                  </a:cubicBezTo>
                  <a:close/>
                </a:path>
              </a:pathLst>
            </a:custGeom>
            <a:solidFill>
              <a:srgbClr val="EEF6F7"/>
            </a:solidFill>
            <a:ln>
              <a:noFill/>
            </a:ln>
          </p:spPr>
          <p:txBody>
            <a:bodyPr vert="horz" wrap="square" lIns="243824" tIns="121912" rIns="243824" bIns="121912" numCol="1" anchor="t" anchorCtr="0" compatLnSpc="1">
              <a:prstTxWarp prst="textNoShape">
                <a:avLst/>
              </a:prstTxWarp>
            </a:bodyPr>
            <a:lstStyle/>
            <a:p>
              <a:endParaRPr lang="en-US" sz="3200" dirty="0"/>
            </a:p>
          </p:txBody>
        </p:sp>
        <p:sp>
          <p:nvSpPr>
            <p:cNvPr id="24" name="Freeform 22">
              <a:extLst>
                <a:ext uri="{FF2B5EF4-FFF2-40B4-BE49-F238E27FC236}">
                  <a16:creationId xmlns:a16="http://schemas.microsoft.com/office/drawing/2014/main" id="{F868B3B6-989A-4D66-9255-E02FDE4F9193}"/>
                </a:ext>
              </a:extLst>
            </p:cNvPr>
            <p:cNvSpPr>
              <a:spLocks/>
            </p:cNvSpPr>
            <p:nvPr/>
          </p:nvSpPr>
          <p:spPr bwMode="auto">
            <a:xfrm>
              <a:off x="13745054" y="5991648"/>
              <a:ext cx="660357" cy="1109061"/>
            </a:xfrm>
            <a:custGeom>
              <a:avLst/>
              <a:gdLst>
                <a:gd name="T0" fmla="*/ 78 w 78"/>
                <a:gd name="T1" fmla="*/ 131 h 131"/>
                <a:gd name="T2" fmla="*/ 1 w 78"/>
                <a:gd name="T3" fmla="*/ 0 h 131"/>
                <a:gd name="T4" fmla="*/ 0 w 78"/>
                <a:gd name="T5" fmla="*/ 17 h 131"/>
                <a:gd name="T6" fmla="*/ 78 w 78"/>
                <a:gd name="T7" fmla="*/ 131 h 131"/>
              </a:gdLst>
              <a:ahLst/>
              <a:cxnLst>
                <a:cxn ang="0">
                  <a:pos x="T0" y="T1"/>
                </a:cxn>
                <a:cxn ang="0">
                  <a:pos x="T2" y="T3"/>
                </a:cxn>
                <a:cxn ang="0">
                  <a:pos x="T4" y="T5"/>
                </a:cxn>
                <a:cxn ang="0">
                  <a:pos x="T6" y="T7"/>
                </a:cxn>
              </a:cxnLst>
              <a:rect l="0" t="0" r="r" b="b"/>
              <a:pathLst>
                <a:path w="78" h="131">
                  <a:moveTo>
                    <a:pt x="78" y="131"/>
                  </a:moveTo>
                  <a:cubicBezTo>
                    <a:pt x="70" y="77"/>
                    <a:pt x="42" y="31"/>
                    <a:pt x="1" y="0"/>
                  </a:cubicBezTo>
                  <a:cubicBezTo>
                    <a:pt x="0" y="6"/>
                    <a:pt x="0" y="11"/>
                    <a:pt x="0" y="17"/>
                  </a:cubicBezTo>
                  <a:cubicBezTo>
                    <a:pt x="0" y="68"/>
                    <a:pt x="32" y="111"/>
                    <a:pt x="78" y="131"/>
                  </a:cubicBezTo>
                  <a:close/>
                </a:path>
              </a:pathLst>
            </a:custGeom>
            <a:solidFill>
              <a:srgbClr val="007585"/>
            </a:solidFill>
            <a:ln>
              <a:noFill/>
            </a:ln>
          </p:spPr>
          <p:txBody>
            <a:bodyPr vert="horz" wrap="square" lIns="243824" tIns="121912" rIns="243824" bIns="121912" numCol="1" anchor="t" anchorCtr="0" compatLnSpc="1">
              <a:prstTxWarp prst="textNoShape">
                <a:avLst/>
              </a:prstTxWarp>
            </a:bodyPr>
            <a:lstStyle/>
            <a:p>
              <a:endParaRPr lang="en-US" sz="3200" dirty="0"/>
            </a:p>
          </p:txBody>
        </p:sp>
        <p:pic>
          <p:nvPicPr>
            <p:cNvPr id="74" name="Picture 73">
              <a:extLst>
                <a:ext uri="{FF2B5EF4-FFF2-40B4-BE49-F238E27FC236}">
                  <a16:creationId xmlns:a16="http://schemas.microsoft.com/office/drawing/2014/main" id="{975A9BA6-CFD6-4996-B57C-9B6D46F2D5F2}"/>
                </a:ext>
              </a:extLst>
            </p:cNvPr>
            <p:cNvPicPr>
              <a:picLocks noChangeAspect="1"/>
            </p:cNvPicPr>
            <p:nvPr/>
          </p:nvPicPr>
          <p:blipFill>
            <a:blip r:embed="rId8" cstate="email">
              <a:extLst>
                <a:ext uri="{28A0092B-C50C-407E-A947-70E740481C1C}">
                  <a14:useLocalDpi xmlns:a14="http://schemas.microsoft.com/office/drawing/2010/main" val="0"/>
                </a:ext>
              </a:extLst>
            </a:blip>
            <a:srcRect/>
            <a:stretch/>
          </p:blipFill>
          <p:spPr>
            <a:xfrm>
              <a:off x="14353042" y="5529838"/>
              <a:ext cx="1059077" cy="1059077"/>
            </a:xfrm>
            <a:prstGeom prst="rect">
              <a:avLst/>
            </a:prstGeom>
          </p:spPr>
        </p:pic>
      </p:grpSp>
      <p:sp>
        <p:nvSpPr>
          <p:cNvPr id="76" name="Rectangle 75">
            <a:extLst>
              <a:ext uri="{FF2B5EF4-FFF2-40B4-BE49-F238E27FC236}">
                <a16:creationId xmlns:a16="http://schemas.microsoft.com/office/drawing/2014/main" id="{82CFAF40-ABA6-4A87-89B2-C5ADD3C707B6}"/>
              </a:ext>
            </a:extLst>
          </p:cNvPr>
          <p:cNvSpPr/>
          <p:nvPr/>
        </p:nvSpPr>
        <p:spPr>
          <a:xfrm>
            <a:off x="23116265" y="5055409"/>
            <a:ext cx="1266148" cy="3605182"/>
          </a:xfrm>
          <a:prstGeom prst="rect">
            <a:avLst/>
          </a:prstGeom>
          <a:solidFill>
            <a:srgbClr val="2628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b="0" i="0" dirty="0">
              <a:solidFill>
                <a:schemeClr val="tx2"/>
              </a:solidFill>
              <a:latin typeface="Helvetica Now Text" panose="020B0504030202020204" pitchFamily="34" charset="77"/>
            </a:endParaRPr>
          </a:p>
        </p:txBody>
      </p:sp>
      <p:pic>
        <p:nvPicPr>
          <p:cNvPr id="77" name="Picture 76">
            <a:hlinkClick r:id="rId9" action="ppaction://hlinksldjump"/>
            <a:extLst>
              <a:ext uri="{FF2B5EF4-FFF2-40B4-BE49-F238E27FC236}">
                <a16:creationId xmlns:a16="http://schemas.microsoft.com/office/drawing/2014/main" id="{DAA62A6E-9ECE-41C2-A170-3E98580F16B7}"/>
              </a:ext>
            </a:extLst>
          </p:cNvPr>
          <p:cNvPicPr>
            <a:picLocks noChangeAspect="1"/>
          </p:cNvPicPr>
          <p:nvPr/>
        </p:nvPicPr>
        <p:blipFill>
          <a:blip r:embed="rId10" cstate="email">
            <a:extLst>
              <a:ext uri="{28A0092B-C50C-407E-A947-70E740481C1C}">
                <a14:useLocalDpi xmlns:a14="http://schemas.microsoft.com/office/drawing/2010/main" val="0"/>
              </a:ext>
            </a:extLst>
          </a:blip>
          <a:srcRect/>
          <a:stretch/>
        </p:blipFill>
        <p:spPr>
          <a:xfrm>
            <a:off x="23355708" y="5300717"/>
            <a:ext cx="784898" cy="784898"/>
          </a:xfrm>
          <a:prstGeom prst="rect">
            <a:avLst/>
          </a:prstGeom>
        </p:spPr>
      </p:pic>
      <p:pic>
        <p:nvPicPr>
          <p:cNvPr id="78" name="Picture 77">
            <a:hlinkClick r:id="rId11" action="ppaction://hlinksldjump"/>
            <a:extLst>
              <a:ext uri="{FF2B5EF4-FFF2-40B4-BE49-F238E27FC236}">
                <a16:creationId xmlns:a16="http://schemas.microsoft.com/office/drawing/2014/main" id="{59305D26-F00D-4F63-8777-AC5091DA190C}"/>
              </a:ext>
            </a:extLst>
          </p:cNvPr>
          <p:cNvPicPr>
            <a:picLocks noChangeAspect="1"/>
          </p:cNvPicPr>
          <p:nvPr/>
        </p:nvPicPr>
        <p:blipFill>
          <a:blip r:embed="rId12" cstate="email">
            <a:extLst>
              <a:ext uri="{28A0092B-C50C-407E-A947-70E740481C1C}">
                <a14:useLocalDpi xmlns:a14="http://schemas.microsoft.com/office/drawing/2010/main" val="0"/>
              </a:ext>
            </a:extLst>
          </a:blip>
          <a:srcRect/>
          <a:stretch/>
        </p:blipFill>
        <p:spPr>
          <a:xfrm>
            <a:off x="23325203" y="6382942"/>
            <a:ext cx="883885" cy="883885"/>
          </a:xfrm>
          <a:prstGeom prst="rect">
            <a:avLst/>
          </a:prstGeom>
        </p:spPr>
      </p:pic>
      <p:pic>
        <p:nvPicPr>
          <p:cNvPr id="79" name="Picture 78">
            <a:hlinkClick r:id="rId13" action="ppaction://hlinksldjump"/>
            <a:extLst>
              <a:ext uri="{FF2B5EF4-FFF2-40B4-BE49-F238E27FC236}">
                <a16:creationId xmlns:a16="http://schemas.microsoft.com/office/drawing/2014/main" id="{B03B976D-9ECF-49BF-87FE-84B38352D4A9}"/>
              </a:ext>
            </a:extLst>
          </p:cNvPr>
          <p:cNvPicPr>
            <a:picLocks noChangeAspect="1"/>
          </p:cNvPicPr>
          <p:nvPr/>
        </p:nvPicPr>
        <p:blipFill>
          <a:blip r:embed="rId14" cstate="email">
            <a:extLst>
              <a:ext uri="{28A0092B-C50C-407E-A947-70E740481C1C}">
                <a14:useLocalDpi xmlns:a14="http://schemas.microsoft.com/office/drawing/2010/main" val="0"/>
              </a:ext>
            </a:extLst>
          </a:blip>
          <a:srcRect/>
          <a:stretch/>
        </p:blipFill>
        <p:spPr>
          <a:xfrm>
            <a:off x="23324875" y="7576123"/>
            <a:ext cx="884631" cy="884631"/>
          </a:xfrm>
          <a:prstGeom prst="rect">
            <a:avLst/>
          </a:prstGeom>
        </p:spPr>
      </p:pic>
      <p:cxnSp>
        <p:nvCxnSpPr>
          <p:cNvPr id="80" name="Straight Connector 79">
            <a:extLst>
              <a:ext uri="{FF2B5EF4-FFF2-40B4-BE49-F238E27FC236}">
                <a16:creationId xmlns:a16="http://schemas.microsoft.com/office/drawing/2014/main" id="{5C4614DE-75C3-4D78-95A3-71CB752F87C3}"/>
              </a:ext>
            </a:extLst>
          </p:cNvPr>
          <p:cNvCxnSpPr/>
          <p:nvPr/>
        </p:nvCxnSpPr>
        <p:spPr>
          <a:xfrm>
            <a:off x="23215276" y="6295965"/>
            <a:ext cx="1048357" cy="0"/>
          </a:xfrm>
          <a:prstGeom prst="line">
            <a:avLst/>
          </a:prstGeom>
          <a:ln w="25400">
            <a:solidFill>
              <a:srgbClr val="CDDBDE"/>
            </a:solidFill>
            <a:tailEnd type="none" w="lg" len="lg"/>
          </a:ln>
        </p:spPr>
        <p:style>
          <a:lnRef idx="1">
            <a:schemeClr val="accent1"/>
          </a:lnRef>
          <a:fillRef idx="0">
            <a:schemeClr val="accent1"/>
          </a:fillRef>
          <a:effectRef idx="0">
            <a:schemeClr val="accent1"/>
          </a:effectRef>
          <a:fontRef idx="minor">
            <a:schemeClr val="tx1"/>
          </a:fontRef>
        </p:style>
      </p:cxnSp>
      <p:cxnSp>
        <p:nvCxnSpPr>
          <p:cNvPr id="81" name="Straight Connector 80">
            <a:extLst>
              <a:ext uri="{FF2B5EF4-FFF2-40B4-BE49-F238E27FC236}">
                <a16:creationId xmlns:a16="http://schemas.microsoft.com/office/drawing/2014/main" id="{742711BE-C1DB-4911-90BE-4074DB3C869A}"/>
              </a:ext>
            </a:extLst>
          </p:cNvPr>
          <p:cNvCxnSpPr/>
          <p:nvPr/>
        </p:nvCxnSpPr>
        <p:spPr>
          <a:xfrm>
            <a:off x="23215276" y="7472455"/>
            <a:ext cx="1048357" cy="0"/>
          </a:xfrm>
          <a:prstGeom prst="line">
            <a:avLst/>
          </a:prstGeom>
          <a:ln w="25400">
            <a:solidFill>
              <a:srgbClr val="CDDBDE"/>
            </a:solidFill>
            <a:tailEnd type="none" w="lg" len="lg"/>
          </a:ln>
        </p:spPr>
        <p:style>
          <a:lnRef idx="1">
            <a:schemeClr val="accent1"/>
          </a:lnRef>
          <a:fillRef idx="0">
            <a:schemeClr val="accent1"/>
          </a:fillRef>
          <a:effectRef idx="0">
            <a:schemeClr val="accent1"/>
          </a:effectRef>
          <a:fontRef idx="minor">
            <a:schemeClr val="tx1"/>
          </a:fontRef>
        </p:style>
      </p:cxnSp>
      <p:sp>
        <p:nvSpPr>
          <p:cNvPr id="56" name="TextBox 55">
            <a:extLst>
              <a:ext uri="{FF2B5EF4-FFF2-40B4-BE49-F238E27FC236}">
                <a16:creationId xmlns:a16="http://schemas.microsoft.com/office/drawing/2014/main" id="{5FC7A671-B6F6-4E4B-8B0A-EEBC329DBE7C}"/>
              </a:ext>
            </a:extLst>
          </p:cNvPr>
          <p:cNvSpPr txBox="1"/>
          <p:nvPr/>
        </p:nvSpPr>
        <p:spPr>
          <a:xfrm>
            <a:off x="22696703" y="348547"/>
            <a:ext cx="922122" cy="565853"/>
          </a:xfrm>
          <a:prstGeom prst="rect">
            <a:avLst/>
          </a:prstGeom>
          <a:noFill/>
        </p:spPr>
        <p:txBody>
          <a:bodyPr wrap="square" lIns="0" tIns="0" rIns="0" bIns="0" rtlCol="0">
            <a:noAutofit/>
          </a:bodyPr>
          <a:lstStyle/>
          <a:p>
            <a:pPr marL="0" algn="l">
              <a:lnSpc>
                <a:spcPct val="117000"/>
              </a:lnSpc>
              <a:spcAft>
                <a:spcPts val="1000"/>
              </a:spcAft>
            </a:pPr>
            <a:r>
              <a:rPr lang="en-US" sz="3200" b="1" dirty="0">
                <a:solidFill>
                  <a:srgbClr val="EB0017"/>
                </a:solidFill>
                <a:latin typeface="Helvetica Now Text" panose="020B0504030202020204" pitchFamily="34" charset="77"/>
              </a:rPr>
              <a:t>GMC</a:t>
            </a:r>
            <a:endParaRPr lang="en-IN" sz="3200" b="1" dirty="0">
              <a:solidFill>
                <a:srgbClr val="EB0017"/>
              </a:solidFill>
              <a:latin typeface="Helvetica Now Text" panose="020B0504030202020204" pitchFamily="34" charset="77"/>
            </a:endParaRPr>
          </a:p>
        </p:txBody>
      </p:sp>
      <p:grpSp>
        <p:nvGrpSpPr>
          <p:cNvPr id="53" name="Group 52">
            <a:extLst>
              <a:ext uri="{FF2B5EF4-FFF2-40B4-BE49-F238E27FC236}">
                <a16:creationId xmlns:a16="http://schemas.microsoft.com/office/drawing/2014/main" id="{943A0D1B-1544-C6F3-9063-7BA47F760EE0}"/>
              </a:ext>
            </a:extLst>
          </p:cNvPr>
          <p:cNvGrpSpPr/>
          <p:nvPr/>
        </p:nvGrpSpPr>
        <p:grpSpPr>
          <a:xfrm>
            <a:off x="9420427" y="1837513"/>
            <a:ext cx="6481146" cy="1375254"/>
            <a:chOff x="2765490" y="3184102"/>
            <a:chExt cx="6481146" cy="1375254"/>
          </a:xfrm>
        </p:grpSpPr>
        <p:sp>
          <p:nvSpPr>
            <p:cNvPr id="54" name="TextBox 10">
              <a:extLst>
                <a:ext uri="{FF2B5EF4-FFF2-40B4-BE49-F238E27FC236}">
                  <a16:creationId xmlns:a16="http://schemas.microsoft.com/office/drawing/2014/main" id="{CD39DEC7-2250-05F5-28B5-B57BEF3970C9}"/>
                </a:ext>
              </a:extLst>
            </p:cNvPr>
            <p:cNvSpPr txBox="1"/>
            <p:nvPr/>
          </p:nvSpPr>
          <p:spPr bwMode="auto">
            <a:xfrm>
              <a:off x="2765490" y="3620316"/>
              <a:ext cx="6481146" cy="939040"/>
            </a:xfrm>
            <a:prstGeom prst="rect">
              <a:avLst/>
            </a:prstGeom>
            <a:noFill/>
            <a:effectLst/>
          </p:spPr>
          <p:txBody>
            <a:bodyPr wrap="square">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marL="0" lvl="1" defTabSz="1828709" latinLnBrk="0">
                <a:lnSpc>
                  <a:spcPct val="117000"/>
                </a:lnSpc>
                <a:spcAft>
                  <a:spcPts val="1000"/>
                </a:spcAft>
                <a:defRPr/>
              </a:pPr>
              <a:r>
                <a:rPr lang="en-US" altLang="ko-KR" sz="2400" dirty="0">
                  <a:latin typeface="Helvetica Now Text" panose="020B0504030202020204" pitchFamily="34" charset="77"/>
                </a:rPr>
                <a:t>Your policy is active from 1</a:t>
              </a:r>
              <a:r>
                <a:rPr lang="en-US" altLang="ko-KR" sz="2400" baseline="30000" dirty="0">
                  <a:latin typeface="Helvetica Now Text" panose="020B0504030202020204" pitchFamily="34" charset="77"/>
                </a:rPr>
                <a:t>st</a:t>
              </a:r>
              <a:r>
                <a:rPr lang="en-US" altLang="ko-KR" sz="2400" dirty="0">
                  <a:latin typeface="Helvetica Now Text" panose="020B0504030202020204" pitchFamily="34" charset="77"/>
                </a:rPr>
                <a:t> April 2025 till 31</a:t>
              </a:r>
              <a:r>
                <a:rPr lang="en-US" altLang="ko-KR" sz="2400" baseline="30000" dirty="0">
                  <a:latin typeface="Helvetica Now Text" panose="020B0504030202020204" pitchFamily="34" charset="77"/>
                </a:rPr>
                <a:t>st</a:t>
              </a:r>
              <a:r>
                <a:rPr lang="en-US" altLang="ko-KR" sz="2400" dirty="0">
                  <a:latin typeface="Helvetica Now Text" panose="020B0504030202020204" pitchFamily="34" charset="77"/>
                </a:rPr>
                <a:t> March 2026, 00:00 hrs.</a:t>
              </a:r>
            </a:p>
          </p:txBody>
        </p:sp>
        <p:sp>
          <p:nvSpPr>
            <p:cNvPr id="55" name="Rectangle: Rounded Corners 54">
              <a:extLst>
                <a:ext uri="{FF2B5EF4-FFF2-40B4-BE49-F238E27FC236}">
                  <a16:creationId xmlns:a16="http://schemas.microsoft.com/office/drawing/2014/main" id="{52D19843-58A6-0FC4-0F25-24D12626D0FC}"/>
                </a:ext>
              </a:extLst>
            </p:cNvPr>
            <p:cNvSpPr/>
            <p:nvPr/>
          </p:nvSpPr>
          <p:spPr>
            <a:xfrm>
              <a:off x="2768650" y="3184102"/>
              <a:ext cx="3670516" cy="680222"/>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1400"/>
                </a:spcAft>
              </a:pPr>
              <a:r>
                <a:rPr lang="en-US" sz="3000" b="1" dirty="0">
                  <a:solidFill>
                    <a:schemeClr val="tx1"/>
                  </a:solidFill>
                  <a:latin typeface="Helvetica Now Text" panose="020B0504030202020204" pitchFamily="34" charset="77"/>
                </a:rPr>
                <a:t>Policy Period</a:t>
              </a:r>
              <a:endParaRPr lang="en-IN" sz="3000" b="1" dirty="0">
                <a:solidFill>
                  <a:schemeClr val="tx1"/>
                </a:solidFill>
                <a:latin typeface="Helvetica Now Text" panose="020B0504030202020204" pitchFamily="34" charset="77"/>
              </a:endParaRPr>
            </a:p>
          </p:txBody>
        </p:sp>
      </p:grpSp>
      <p:grpSp>
        <p:nvGrpSpPr>
          <p:cNvPr id="57" name="Group 56">
            <a:extLst>
              <a:ext uri="{FF2B5EF4-FFF2-40B4-BE49-F238E27FC236}">
                <a16:creationId xmlns:a16="http://schemas.microsoft.com/office/drawing/2014/main" id="{0978C994-0C1A-80C1-C60A-581CCE4648D1}"/>
              </a:ext>
            </a:extLst>
          </p:cNvPr>
          <p:cNvGrpSpPr/>
          <p:nvPr/>
        </p:nvGrpSpPr>
        <p:grpSpPr>
          <a:xfrm>
            <a:off x="15289780" y="3218302"/>
            <a:ext cx="5992392" cy="2341583"/>
            <a:chOff x="15184053" y="2688628"/>
            <a:chExt cx="5992392" cy="2341583"/>
          </a:xfrm>
        </p:grpSpPr>
        <p:sp>
          <p:nvSpPr>
            <p:cNvPr id="58" name="TextBox 10">
              <a:extLst>
                <a:ext uri="{FF2B5EF4-FFF2-40B4-BE49-F238E27FC236}">
                  <a16:creationId xmlns:a16="http://schemas.microsoft.com/office/drawing/2014/main" id="{C9B38BDB-2499-AA96-BA64-01ADF7F83C40}"/>
                </a:ext>
              </a:extLst>
            </p:cNvPr>
            <p:cNvSpPr txBox="1"/>
            <p:nvPr/>
          </p:nvSpPr>
          <p:spPr bwMode="auto">
            <a:xfrm>
              <a:off x="15210231" y="3402586"/>
              <a:ext cx="5966214" cy="1627625"/>
            </a:xfrm>
            <a:prstGeom prst="rect">
              <a:avLst/>
            </a:prstGeom>
            <a:noFill/>
            <a:effectLst/>
          </p:spPr>
          <p:txBody>
            <a:bodyPr wrap="square">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marL="0" lvl="1" defTabSz="1828709" latinLnBrk="0">
                <a:lnSpc>
                  <a:spcPct val="117000"/>
                </a:lnSpc>
                <a:spcAft>
                  <a:spcPts val="1000"/>
                </a:spcAft>
                <a:defRPr/>
              </a:pPr>
              <a:r>
                <a:rPr lang="en-US" altLang="ko-KR" sz="2400" dirty="0">
                  <a:latin typeface="Helvetica Now Text" panose="020B0504030202020204" pitchFamily="34" charset="77"/>
                </a:rPr>
                <a:t>Employee : 18 – 85 years </a:t>
              </a:r>
            </a:p>
            <a:p>
              <a:pPr marL="0" lvl="1" defTabSz="1828709" latinLnBrk="0">
                <a:lnSpc>
                  <a:spcPct val="117000"/>
                </a:lnSpc>
                <a:spcAft>
                  <a:spcPts val="1000"/>
                </a:spcAft>
                <a:defRPr/>
              </a:pPr>
              <a:r>
                <a:rPr lang="en-US" altLang="ko-KR" sz="2400" dirty="0">
                  <a:latin typeface="Helvetica Now Text" panose="020B0504030202020204" pitchFamily="34" charset="77"/>
                </a:rPr>
                <a:t>Spouse: 0 – 85 years </a:t>
              </a:r>
            </a:p>
            <a:p>
              <a:pPr marL="0" lvl="1" defTabSz="1828709" latinLnBrk="0">
                <a:lnSpc>
                  <a:spcPct val="117000"/>
                </a:lnSpc>
                <a:spcAft>
                  <a:spcPts val="1000"/>
                </a:spcAft>
                <a:defRPr/>
              </a:pPr>
              <a:r>
                <a:rPr lang="en-US" altLang="ko-KR" sz="2400" dirty="0">
                  <a:latin typeface="Helvetica Now Text" panose="020B0504030202020204" pitchFamily="34" charset="77"/>
                </a:rPr>
                <a:t>Children: 0 – 25 years  </a:t>
              </a:r>
            </a:p>
          </p:txBody>
        </p:sp>
        <p:sp>
          <p:nvSpPr>
            <p:cNvPr id="59" name="Rectangle: Rounded Corners 58">
              <a:extLst>
                <a:ext uri="{FF2B5EF4-FFF2-40B4-BE49-F238E27FC236}">
                  <a16:creationId xmlns:a16="http://schemas.microsoft.com/office/drawing/2014/main" id="{E4810145-FB05-1ADE-7148-F7F7D1C98863}"/>
                </a:ext>
              </a:extLst>
            </p:cNvPr>
            <p:cNvSpPr/>
            <p:nvPr/>
          </p:nvSpPr>
          <p:spPr>
            <a:xfrm>
              <a:off x="15184053" y="2688628"/>
              <a:ext cx="3670516" cy="680222"/>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1400"/>
                </a:spcAft>
              </a:pPr>
              <a:r>
                <a:rPr lang="en-US" sz="3000" b="1" dirty="0">
                  <a:solidFill>
                    <a:schemeClr val="tx1"/>
                  </a:solidFill>
                  <a:latin typeface="Helvetica Now Text" panose="020B0504030202020204" pitchFamily="34" charset="77"/>
                </a:rPr>
                <a:t>Age Limit </a:t>
              </a:r>
            </a:p>
          </p:txBody>
        </p:sp>
      </p:grpSp>
      <p:grpSp>
        <p:nvGrpSpPr>
          <p:cNvPr id="60" name="Group 59">
            <a:extLst>
              <a:ext uri="{FF2B5EF4-FFF2-40B4-BE49-F238E27FC236}">
                <a16:creationId xmlns:a16="http://schemas.microsoft.com/office/drawing/2014/main" id="{07919415-896C-5B9F-CC94-827044B91571}"/>
              </a:ext>
            </a:extLst>
          </p:cNvPr>
          <p:cNvGrpSpPr/>
          <p:nvPr/>
        </p:nvGrpSpPr>
        <p:grpSpPr>
          <a:xfrm>
            <a:off x="15788695" y="6858000"/>
            <a:ext cx="6410523" cy="1082835"/>
            <a:chOff x="15684511" y="7620147"/>
            <a:chExt cx="6410523" cy="1082835"/>
          </a:xfrm>
        </p:grpSpPr>
        <p:sp>
          <p:nvSpPr>
            <p:cNvPr id="61" name="TextBox 10">
              <a:extLst>
                <a:ext uri="{FF2B5EF4-FFF2-40B4-BE49-F238E27FC236}">
                  <a16:creationId xmlns:a16="http://schemas.microsoft.com/office/drawing/2014/main" id="{0E66225F-1577-2F94-9B3F-E5D4F49A4AAE}"/>
                </a:ext>
              </a:extLst>
            </p:cNvPr>
            <p:cNvSpPr txBox="1"/>
            <p:nvPr/>
          </p:nvSpPr>
          <p:spPr bwMode="auto">
            <a:xfrm>
              <a:off x="15684511" y="8196048"/>
              <a:ext cx="6410523" cy="506934"/>
            </a:xfrm>
            <a:prstGeom prst="rect">
              <a:avLst/>
            </a:prstGeom>
            <a:noFill/>
            <a:effectLst/>
          </p:spPr>
          <p:txBody>
            <a:bodyPr wrap="square">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marL="0" lvl="1" defTabSz="1828709" latinLnBrk="0">
                <a:lnSpc>
                  <a:spcPct val="117000"/>
                </a:lnSpc>
                <a:spcAft>
                  <a:spcPts val="1000"/>
                </a:spcAft>
                <a:defRPr/>
              </a:pPr>
              <a:r>
                <a:rPr lang="en-US" altLang="ko-KR" sz="2400" dirty="0">
                  <a:latin typeface="Helvetica Now Text" panose="020B0504030202020204" pitchFamily="34" charset="77"/>
                </a:rPr>
                <a:t>Employee, Spouse, 2 Living Children</a:t>
              </a:r>
            </a:p>
          </p:txBody>
        </p:sp>
        <p:sp>
          <p:nvSpPr>
            <p:cNvPr id="62" name="Rectangle: Rounded Corners 61">
              <a:extLst>
                <a:ext uri="{FF2B5EF4-FFF2-40B4-BE49-F238E27FC236}">
                  <a16:creationId xmlns:a16="http://schemas.microsoft.com/office/drawing/2014/main" id="{35F004AD-39B5-E13D-F9C4-C2BA5A61FBF0}"/>
                </a:ext>
              </a:extLst>
            </p:cNvPr>
            <p:cNvSpPr/>
            <p:nvPr/>
          </p:nvSpPr>
          <p:spPr>
            <a:xfrm>
              <a:off x="15718750" y="7620147"/>
              <a:ext cx="3853624" cy="680222"/>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1400"/>
                </a:spcAft>
              </a:pPr>
              <a:r>
                <a:rPr lang="en-US" sz="3000" b="1" dirty="0">
                  <a:solidFill>
                    <a:schemeClr val="tx1"/>
                  </a:solidFill>
                  <a:latin typeface="Helvetica Now Text" panose="020B0504030202020204" pitchFamily="34" charset="77"/>
                </a:rPr>
                <a:t>Family Definition</a:t>
              </a:r>
            </a:p>
          </p:txBody>
        </p:sp>
      </p:grpSp>
      <p:grpSp>
        <p:nvGrpSpPr>
          <p:cNvPr id="63" name="Group 62">
            <a:extLst>
              <a:ext uri="{FF2B5EF4-FFF2-40B4-BE49-F238E27FC236}">
                <a16:creationId xmlns:a16="http://schemas.microsoft.com/office/drawing/2014/main" id="{9ECD86C6-EA82-BC67-7B69-B129623AEB74}"/>
              </a:ext>
            </a:extLst>
          </p:cNvPr>
          <p:cNvGrpSpPr/>
          <p:nvPr/>
        </p:nvGrpSpPr>
        <p:grpSpPr>
          <a:xfrm>
            <a:off x="13844225" y="10437301"/>
            <a:ext cx="6530513" cy="1584721"/>
            <a:chOff x="13952903" y="10136274"/>
            <a:chExt cx="6530513" cy="1584721"/>
          </a:xfrm>
        </p:grpSpPr>
        <p:sp>
          <p:nvSpPr>
            <p:cNvPr id="64" name="TextBox 10">
              <a:extLst>
                <a:ext uri="{FF2B5EF4-FFF2-40B4-BE49-F238E27FC236}">
                  <a16:creationId xmlns:a16="http://schemas.microsoft.com/office/drawing/2014/main" id="{6EF53DCD-73B2-56D0-A5E8-F872A0A5EB51}"/>
                </a:ext>
              </a:extLst>
            </p:cNvPr>
            <p:cNvSpPr txBox="1"/>
            <p:nvPr/>
          </p:nvSpPr>
          <p:spPr bwMode="auto">
            <a:xfrm>
              <a:off x="13952903" y="10781955"/>
              <a:ext cx="6530513" cy="939040"/>
            </a:xfrm>
            <a:prstGeom prst="rect">
              <a:avLst/>
            </a:prstGeom>
            <a:noFill/>
            <a:effectLst/>
          </p:spPr>
          <p:txBody>
            <a:bodyPr wrap="square">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marL="0" lvl="1" defTabSz="1828709" latinLnBrk="0">
                <a:lnSpc>
                  <a:spcPct val="117000"/>
                </a:lnSpc>
                <a:spcAft>
                  <a:spcPts val="1000"/>
                </a:spcAft>
                <a:defRPr/>
              </a:pPr>
              <a:r>
                <a:rPr lang="en-US" altLang="ko-KR" sz="2400" dirty="0">
                  <a:latin typeface="Helvetica Now Text" panose="020B0504030202020204" pitchFamily="34" charset="77"/>
                </a:rPr>
                <a:t>The policy is on a floater basis for your enrolled family members.</a:t>
              </a:r>
            </a:p>
          </p:txBody>
        </p:sp>
        <p:sp>
          <p:nvSpPr>
            <p:cNvPr id="65" name="Rectangle: Rounded Corners 64">
              <a:extLst>
                <a:ext uri="{FF2B5EF4-FFF2-40B4-BE49-F238E27FC236}">
                  <a16:creationId xmlns:a16="http://schemas.microsoft.com/office/drawing/2014/main" id="{D4EE45A0-3631-B37C-6556-F07F40DB91CA}"/>
                </a:ext>
              </a:extLst>
            </p:cNvPr>
            <p:cNvSpPr/>
            <p:nvPr/>
          </p:nvSpPr>
          <p:spPr>
            <a:xfrm>
              <a:off x="14139224" y="10136274"/>
              <a:ext cx="3670516" cy="680222"/>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1400"/>
                </a:spcAft>
              </a:pPr>
              <a:r>
                <a:rPr lang="en-US" sz="3000" b="1" dirty="0">
                  <a:solidFill>
                    <a:schemeClr val="tx1"/>
                  </a:solidFill>
                  <a:latin typeface="Helvetica Now Text" panose="020B0504030202020204" pitchFamily="34" charset="77"/>
                </a:rPr>
                <a:t>Type of cover</a:t>
              </a:r>
              <a:endParaRPr lang="en-IN" sz="3000" b="1" dirty="0">
                <a:solidFill>
                  <a:schemeClr val="tx1"/>
                </a:solidFill>
                <a:latin typeface="Helvetica Now Text" panose="020B0504030202020204" pitchFamily="34" charset="77"/>
              </a:endParaRPr>
            </a:p>
          </p:txBody>
        </p:sp>
      </p:grpSp>
      <p:grpSp>
        <p:nvGrpSpPr>
          <p:cNvPr id="66" name="Group 65">
            <a:extLst>
              <a:ext uri="{FF2B5EF4-FFF2-40B4-BE49-F238E27FC236}">
                <a16:creationId xmlns:a16="http://schemas.microsoft.com/office/drawing/2014/main" id="{4232C651-5F00-4A02-9098-CB494A0B0A27}"/>
              </a:ext>
            </a:extLst>
          </p:cNvPr>
          <p:cNvGrpSpPr/>
          <p:nvPr/>
        </p:nvGrpSpPr>
        <p:grpSpPr>
          <a:xfrm>
            <a:off x="3656499" y="10141426"/>
            <a:ext cx="5735464" cy="1649752"/>
            <a:chOff x="3230612" y="9410313"/>
            <a:chExt cx="5735464" cy="1649752"/>
          </a:xfrm>
        </p:grpSpPr>
        <p:sp>
          <p:nvSpPr>
            <p:cNvPr id="67" name="TextBox 10">
              <a:extLst>
                <a:ext uri="{FF2B5EF4-FFF2-40B4-BE49-F238E27FC236}">
                  <a16:creationId xmlns:a16="http://schemas.microsoft.com/office/drawing/2014/main" id="{36F14061-DF24-A426-99F8-06C6C82373C9}"/>
                </a:ext>
              </a:extLst>
            </p:cNvPr>
            <p:cNvSpPr txBox="1"/>
            <p:nvPr/>
          </p:nvSpPr>
          <p:spPr bwMode="auto">
            <a:xfrm>
              <a:off x="3230612" y="10121025"/>
              <a:ext cx="5735464" cy="939040"/>
            </a:xfrm>
            <a:prstGeom prst="rect">
              <a:avLst/>
            </a:prstGeom>
            <a:noFill/>
            <a:effectLst/>
          </p:spPr>
          <p:txBody>
            <a:bodyPr wrap="square">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marL="0" lvl="1" algn="r" defTabSz="1828709" latinLnBrk="0">
                <a:lnSpc>
                  <a:spcPct val="117000"/>
                </a:lnSpc>
                <a:spcAft>
                  <a:spcPts val="1000"/>
                </a:spcAft>
                <a:defRPr/>
              </a:pPr>
              <a:r>
                <a:rPr lang="en-US" altLang="ko-KR" sz="2400" dirty="0">
                  <a:latin typeface="Helvetica Now Text" panose="020B0504030202020204" pitchFamily="34" charset="77"/>
                </a:rPr>
                <a:t>Family Floater Sum Insured Limit</a:t>
              </a:r>
              <a:br>
                <a:rPr lang="en-US" altLang="ko-KR" sz="2400" dirty="0">
                  <a:latin typeface="Helvetica Now Text" panose="020B0504030202020204" pitchFamily="34" charset="77"/>
                </a:rPr>
              </a:br>
              <a:r>
                <a:rPr lang="en-US" altLang="ko-KR" sz="2400" dirty="0">
                  <a:latin typeface="Helvetica Now Text" panose="020B0504030202020204" pitchFamily="34" charset="77"/>
                </a:rPr>
                <a:t>As per Levels</a:t>
              </a:r>
            </a:p>
          </p:txBody>
        </p:sp>
        <p:sp>
          <p:nvSpPr>
            <p:cNvPr id="82" name="Rectangle: Rounded Corners 81">
              <a:extLst>
                <a:ext uri="{FF2B5EF4-FFF2-40B4-BE49-F238E27FC236}">
                  <a16:creationId xmlns:a16="http://schemas.microsoft.com/office/drawing/2014/main" id="{FD58A84E-8A8F-8355-BF5A-E23BA57CC60F}"/>
                </a:ext>
              </a:extLst>
            </p:cNvPr>
            <p:cNvSpPr/>
            <p:nvPr/>
          </p:nvSpPr>
          <p:spPr>
            <a:xfrm>
              <a:off x="4465900" y="9410313"/>
              <a:ext cx="4397223" cy="751815"/>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spcAft>
                  <a:spcPts val="1400"/>
                </a:spcAft>
              </a:pPr>
              <a:r>
                <a:rPr lang="en-US" sz="3000" b="1" dirty="0">
                  <a:solidFill>
                    <a:schemeClr val="tx1"/>
                  </a:solidFill>
                  <a:latin typeface="Helvetica Now Text" panose="020B0504030202020204" pitchFamily="34" charset="77"/>
                </a:rPr>
                <a:t>Sum Insured Limits</a:t>
              </a:r>
              <a:endParaRPr lang="en-IN" sz="3000" b="1" dirty="0">
                <a:solidFill>
                  <a:schemeClr val="tx1"/>
                </a:solidFill>
                <a:latin typeface="Helvetica Now Text" panose="020B0504030202020204" pitchFamily="34" charset="77"/>
              </a:endParaRPr>
            </a:p>
          </p:txBody>
        </p:sp>
      </p:grpSp>
      <p:grpSp>
        <p:nvGrpSpPr>
          <p:cNvPr id="83" name="Group 82">
            <a:extLst>
              <a:ext uri="{FF2B5EF4-FFF2-40B4-BE49-F238E27FC236}">
                <a16:creationId xmlns:a16="http://schemas.microsoft.com/office/drawing/2014/main" id="{ACE19398-1289-53E8-62A3-2B85B637CA8C}"/>
              </a:ext>
            </a:extLst>
          </p:cNvPr>
          <p:cNvGrpSpPr/>
          <p:nvPr/>
        </p:nvGrpSpPr>
        <p:grpSpPr>
          <a:xfrm>
            <a:off x="2578407" y="7068953"/>
            <a:ext cx="5188910" cy="1519479"/>
            <a:chOff x="1961072" y="7200556"/>
            <a:chExt cx="5188910" cy="1519479"/>
          </a:xfrm>
        </p:grpSpPr>
        <p:sp>
          <p:nvSpPr>
            <p:cNvPr id="84" name="TextBox 10">
              <a:extLst>
                <a:ext uri="{FF2B5EF4-FFF2-40B4-BE49-F238E27FC236}">
                  <a16:creationId xmlns:a16="http://schemas.microsoft.com/office/drawing/2014/main" id="{AF82C5E1-AE55-CAA2-4C67-D936911EE2DF}"/>
                </a:ext>
              </a:extLst>
            </p:cNvPr>
            <p:cNvSpPr txBox="1"/>
            <p:nvPr/>
          </p:nvSpPr>
          <p:spPr bwMode="auto">
            <a:xfrm>
              <a:off x="2418840" y="7780995"/>
              <a:ext cx="4671714" cy="939040"/>
            </a:xfrm>
            <a:prstGeom prst="rect">
              <a:avLst/>
            </a:prstGeom>
            <a:noFill/>
            <a:effectLst/>
          </p:spPr>
          <p:txBody>
            <a:bodyPr wrap="square">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marL="0" lvl="1" algn="r" defTabSz="1828709" latinLnBrk="0">
                <a:lnSpc>
                  <a:spcPct val="117000"/>
                </a:lnSpc>
                <a:spcAft>
                  <a:spcPts val="1000"/>
                </a:spcAft>
                <a:defRPr/>
              </a:pPr>
              <a:r>
                <a:rPr lang="en-IN" altLang="ko-KR" sz="2400" dirty="0">
                  <a:latin typeface="Helvetica Now Text" panose="020B0504030202020204" pitchFamily="34" charset="77"/>
                </a:rPr>
                <a:t>Bajaj Allianz</a:t>
              </a:r>
              <a:r>
                <a:rPr lang="en-US" altLang="ko-KR" sz="2400" b="1" dirty="0">
                  <a:solidFill>
                    <a:srgbClr val="FF0000"/>
                  </a:solidFill>
                  <a:latin typeface="Helvetica Now Text" panose="020B0504030202020204" pitchFamily="34" charset="77"/>
                </a:rPr>
                <a:t> </a:t>
              </a:r>
              <a:r>
                <a:rPr lang="en-US" altLang="ko-KR" sz="2400" b="1" dirty="0">
                  <a:latin typeface="Helvetica Now Text" panose="020B0504030202020204" pitchFamily="34" charset="77"/>
                </a:rPr>
                <a:t>TPA </a:t>
              </a:r>
              <a:r>
                <a:rPr lang="en-US" altLang="ko-KR" sz="2400" dirty="0">
                  <a:latin typeface="Helvetica Now Text" panose="020B0504030202020204" pitchFamily="34" charset="77"/>
                </a:rPr>
                <a:t>will be servicing all claims</a:t>
              </a:r>
            </a:p>
          </p:txBody>
        </p:sp>
        <p:sp>
          <p:nvSpPr>
            <p:cNvPr id="85" name="Rectangle: Rounded Corners 84">
              <a:extLst>
                <a:ext uri="{FF2B5EF4-FFF2-40B4-BE49-F238E27FC236}">
                  <a16:creationId xmlns:a16="http://schemas.microsoft.com/office/drawing/2014/main" id="{D081F8E4-03A3-4A04-D492-D9990EA92581}"/>
                </a:ext>
              </a:extLst>
            </p:cNvPr>
            <p:cNvSpPr/>
            <p:nvPr/>
          </p:nvSpPr>
          <p:spPr>
            <a:xfrm>
              <a:off x="1961072" y="7200556"/>
              <a:ext cx="5188910" cy="552260"/>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spcAft>
                  <a:spcPts val="1400"/>
                </a:spcAft>
              </a:pPr>
              <a:r>
                <a:rPr lang="en-US" sz="3000" b="1" dirty="0">
                  <a:solidFill>
                    <a:schemeClr val="tx1"/>
                  </a:solidFill>
                  <a:latin typeface="Helvetica Now Text" panose="020B0504030202020204" pitchFamily="34" charset="77"/>
                </a:rPr>
                <a:t>Third Party Assistance</a:t>
              </a:r>
              <a:endParaRPr lang="en-IN" sz="3000" b="1" dirty="0">
                <a:solidFill>
                  <a:schemeClr val="tx1"/>
                </a:solidFill>
                <a:latin typeface="Helvetica Now Text" panose="020B0504030202020204" pitchFamily="34" charset="77"/>
              </a:endParaRPr>
            </a:p>
          </p:txBody>
        </p:sp>
      </p:grpSp>
      <p:grpSp>
        <p:nvGrpSpPr>
          <p:cNvPr id="86" name="Group 85">
            <a:extLst>
              <a:ext uri="{FF2B5EF4-FFF2-40B4-BE49-F238E27FC236}">
                <a16:creationId xmlns:a16="http://schemas.microsoft.com/office/drawing/2014/main" id="{869DF09D-8FD4-F322-9C5F-630B4CE00DDA}"/>
              </a:ext>
            </a:extLst>
          </p:cNvPr>
          <p:cNvGrpSpPr/>
          <p:nvPr/>
        </p:nvGrpSpPr>
        <p:grpSpPr>
          <a:xfrm>
            <a:off x="-735980" y="3387255"/>
            <a:ext cx="8865371" cy="1998496"/>
            <a:chOff x="1434124" y="4179181"/>
            <a:chExt cx="5799385" cy="1998496"/>
          </a:xfrm>
        </p:grpSpPr>
        <p:sp>
          <p:nvSpPr>
            <p:cNvPr id="87" name="TextBox 10">
              <a:extLst>
                <a:ext uri="{FF2B5EF4-FFF2-40B4-BE49-F238E27FC236}">
                  <a16:creationId xmlns:a16="http://schemas.microsoft.com/office/drawing/2014/main" id="{29A1A3B8-2DFB-8FBD-3CC4-89815A4B9276}"/>
                </a:ext>
              </a:extLst>
            </p:cNvPr>
            <p:cNvSpPr txBox="1"/>
            <p:nvPr/>
          </p:nvSpPr>
          <p:spPr bwMode="auto">
            <a:xfrm>
              <a:off x="1567679" y="4806532"/>
              <a:ext cx="5665830" cy="1371145"/>
            </a:xfrm>
            <a:prstGeom prst="rect">
              <a:avLst/>
            </a:prstGeom>
            <a:noFill/>
            <a:effectLst/>
          </p:spPr>
          <p:txBody>
            <a:bodyPr wrap="square">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marL="0" lvl="1" algn="r" defTabSz="1828709" latinLnBrk="0">
                <a:lnSpc>
                  <a:spcPct val="117000"/>
                </a:lnSpc>
                <a:spcAft>
                  <a:spcPts val="1000"/>
                </a:spcAft>
                <a:defRPr/>
              </a:pPr>
              <a:r>
                <a:rPr lang="en-US" altLang="ko-KR" sz="2400" dirty="0">
                  <a:latin typeface="Helvetica Now Text" panose="020B0504030202020204" pitchFamily="34" charset="77"/>
                </a:rPr>
                <a:t>The insurance company for the group medical policy is </a:t>
              </a:r>
              <a:br>
                <a:rPr lang="en-US" altLang="ko-KR" sz="2400" dirty="0">
                  <a:latin typeface="Helvetica Now Text" panose="020B0504030202020204" pitchFamily="34" charset="77"/>
                </a:rPr>
              </a:br>
              <a:r>
                <a:rPr lang="en-IN" altLang="ko-KR" sz="2400" b="1" dirty="0">
                  <a:latin typeface="Helvetica Now Text" panose="020B0504030202020204" pitchFamily="34" charset="77"/>
                </a:rPr>
                <a:t>Bajaj Allianz General Insurance Company</a:t>
              </a:r>
              <a:endParaRPr lang="en-IN" altLang="ko-KR" sz="2400" b="1" dirty="0">
                <a:solidFill>
                  <a:srgbClr val="FF0000"/>
                </a:solidFill>
                <a:latin typeface="Helvetica Now Text" panose="020B0504030202020204" pitchFamily="34" charset="77"/>
              </a:endParaRPr>
            </a:p>
          </p:txBody>
        </p:sp>
        <p:sp>
          <p:nvSpPr>
            <p:cNvPr id="88" name="Rectangle: Rounded Corners 87">
              <a:extLst>
                <a:ext uri="{FF2B5EF4-FFF2-40B4-BE49-F238E27FC236}">
                  <a16:creationId xmlns:a16="http://schemas.microsoft.com/office/drawing/2014/main" id="{996F1931-080C-30D8-E499-968C1A415A7B}"/>
                </a:ext>
              </a:extLst>
            </p:cNvPr>
            <p:cNvSpPr/>
            <p:nvPr/>
          </p:nvSpPr>
          <p:spPr>
            <a:xfrm>
              <a:off x="1434124" y="4179181"/>
              <a:ext cx="5665830" cy="599172"/>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spcAft>
                  <a:spcPts val="1400"/>
                </a:spcAft>
              </a:pPr>
              <a:r>
                <a:rPr lang="en-US" sz="3000" b="1" dirty="0">
                  <a:solidFill>
                    <a:schemeClr val="tx1"/>
                  </a:solidFill>
                  <a:latin typeface="Helvetica Now Text" panose="020B0504030202020204" pitchFamily="34" charset="77"/>
                </a:rPr>
                <a:t>Insurance company</a:t>
              </a:r>
              <a:endParaRPr lang="en-IN" sz="3000" b="1" dirty="0">
                <a:solidFill>
                  <a:schemeClr val="tx1"/>
                </a:solidFill>
                <a:latin typeface="Helvetica Now Text" panose="020B0504030202020204" pitchFamily="34" charset="77"/>
              </a:endParaRPr>
            </a:p>
          </p:txBody>
        </p:sp>
      </p:grpSp>
    </p:spTree>
    <p:extLst>
      <p:ext uri="{BB962C8B-B14F-4D97-AF65-F5344CB8AC3E}">
        <p14:creationId xmlns:p14="http://schemas.microsoft.com/office/powerpoint/2010/main" val="26047628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A3B66A9-6930-46B6-B72C-F0615AE5912A}"/>
              </a:ext>
            </a:extLst>
          </p:cNvPr>
          <p:cNvSpPr>
            <a:spLocks noGrp="1"/>
          </p:cNvSpPr>
          <p:nvPr>
            <p:ph type="sldNum" sz="quarter" idx="12"/>
          </p:nvPr>
        </p:nvSpPr>
        <p:spPr/>
        <p:txBody>
          <a:bodyPr/>
          <a:lstStyle/>
          <a:p>
            <a:fld id="{91D568E7-61F5-D04E-995D-81EF41C01A2A}" type="slidenum">
              <a:rPr lang="en-GB" smtClean="0"/>
              <a:t>8</a:t>
            </a:fld>
            <a:endParaRPr lang="en-GB" dirty="0"/>
          </a:p>
        </p:txBody>
      </p:sp>
      <p:sp>
        <p:nvSpPr>
          <p:cNvPr id="4" name="Title 3">
            <a:extLst>
              <a:ext uri="{FF2B5EF4-FFF2-40B4-BE49-F238E27FC236}">
                <a16:creationId xmlns:a16="http://schemas.microsoft.com/office/drawing/2014/main" id="{60C631DC-105A-4CFE-8B78-AA6CC4408C32}"/>
              </a:ext>
            </a:extLst>
          </p:cNvPr>
          <p:cNvSpPr>
            <a:spLocks noGrp="1"/>
          </p:cNvSpPr>
          <p:nvPr>
            <p:ph type="title"/>
          </p:nvPr>
        </p:nvSpPr>
        <p:spPr/>
        <p:txBody>
          <a:bodyPr/>
          <a:lstStyle/>
          <a:p>
            <a:r>
              <a:rPr lang="en-IN" dirty="0"/>
              <a:t>Group Medical Insurance Plan</a:t>
            </a:r>
            <a:endParaRPr lang="en-US" dirty="0"/>
          </a:p>
        </p:txBody>
      </p:sp>
      <p:sp>
        <p:nvSpPr>
          <p:cNvPr id="6" name="Content Placeholder 5">
            <a:extLst>
              <a:ext uri="{FF2B5EF4-FFF2-40B4-BE49-F238E27FC236}">
                <a16:creationId xmlns:a16="http://schemas.microsoft.com/office/drawing/2014/main" id="{12E34A3D-0F2C-462B-8261-6E574701BA52}"/>
              </a:ext>
            </a:extLst>
          </p:cNvPr>
          <p:cNvSpPr>
            <a:spLocks noGrp="1"/>
          </p:cNvSpPr>
          <p:nvPr>
            <p:ph sz="quarter" idx="14"/>
          </p:nvPr>
        </p:nvSpPr>
        <p:spPr>
          <a:xfrm>
            <a:off x="2284414" y="4876800"/>
            <a:ext cx="6096000" cy="3467100"/>
          </a:xfrm>
        </p:spPr>
        <p:txBody>
          <a:bodyPr/>
          <a:lstStyle/>
          <a:p>
            <a:r>
              <a:rPr lang="en-US" dirty="0"/>
              <a:t>Family Definition</a:t>
            </a:r>
          </a:p>
          <a:p>
            <a:pPr lvl="2"/>
            <a:r>
              <a:rPr lang="en-US" dirty="0"/>
              <a:t>Employee + Spouse + </a:t>
            </a:r>
            <a:r>
              <a:rPr lang="en-US" b="1" dirty="0"/>
              <a:t>2 Dependent </a:t>
            </a:r>
            <a:r>
              <a:rPr lang="en-US" dirty="0"/>
              <a:t>Children up to 25 years</a:t>
            </a:r>
          </a:p>
          <a:p>
            <a:pPr lvl="2"/>
            <a:endParaRPr lang="en-IN" dirty="0"/>
          </a:p>
          <a:p>
            <a:pPr lvl="2"/>
            <a:r>
              <a:rPr lang="en-IN" dirty="0"/>
              <a:t>In case 2</a:t>
            </a:r>
            <a:r>
              <a:rPr lang="en-IN" baseline="30000" dirty="0"/>
              <a:t>nd</a:t>
            </a:r>
            <a:r>
              <a:rPr lang="en-IN" dirty="0"/>
              <a:t> Delivery is twins then 3</a:t>
            </a:r>
            <a:r>
              <a:rPr lang="en-IN" baseline="30000" dirty="0"/>
              <a:t>rd</a:t>
            </a:r>
            <a:r>
              <a:rPr lang="en-IN" dirty="0"/>
              <a:t> child will be covered</a:t>
            </a:r>
          </a:p>
          <a:p>
            <a:pPr marL="0" lvl="2" indent="0">
              <a:buNone/>
            </a:pPr>
            <a:r>
              <a:rPr lang="en-IN" dirty="0"/>
              <a:t> </a:t>
            </a:r>
          </a:p>
          <a:p>
            <a:pPr lvl="2"/>
            <a:r>
              <a:rPr lang="en-IN" dirty="0"/>
              <a:t>Mid-term changes in nominations are not permitted.</a:t>
            </a:r>
          </a:p>
          <a:p>
            <a:pPr lvl="2"/>
            <a:endParaRPr lang="en-IN" dirty="0"/>
          </a:p>
          <a:p>
            <a:pPr lvl="2"/>
            <a:r>
              <a:rPr lang="en-IN" dirty="0"/>
              <a:t>No Individual should be covered as a dependent of more than one employee</a:t>
            </a:r>
            <a:endParaRPr lang="en-US" dirty="0"/>
          </a:p>
          <a:p>
            <a:endParaRPr lang="en-US" dirty="0"/>
          </a:p>
        </p:txBody>
      </p:sp>
      <p:sp>
        <p:nvSpPr>
          <p:cNvPr id="7" name="Content Placeholder 6">
            <a:extLst>
              <a:ext uri="{FF2B5EF4-FFF2-40B4-BE49-F238E27FC236}">
                <a16:creationId xmlns:a16="http://schemas.microsoft.com/office/drawing/2014/main" id="{DEDFDE9B-B884-48FB-8B7B-8637267C24E1}"/>
              </a:ext>
            </a:extLst>
          </p:cNvPr>
          <p:cNvSpPr>
            <a:spLocks noGrp="1"/>
          </p:cNvSpPr>
          <p:nvPr>
            <p:ph sz="quarter" idx="15"/>
          </p:nvPr>
        </p:nvSpPr>
        <p:spPr>
          <a:xfrm>
            <a:off x="9171973" y="4876800"/>
            <a:ext cx="6082315" cy="3467100"/>
          </a:xfrm>
        </p:spPr>
        <p:txBody>
          <a:bodyPr/>
          <a:lstStyle/>
          <a:p>
            <a:r>
              <a:rPr lang="en-US" dirty="0"/>
              <a:t>Sum insured</a:t>
            </a:r>
          </a:p>
          <a:p>
            <a:pPr lvl="2"/>
            <a:r>
              <a:rPr lang="en-US" dirty="0"/>
              <a:t>Basis of sum insured – As per levels </a:t>
            </a:r>
          </a:p>
          <a:p>
            <a:pPr lvl="2"/>
            <a:endParaRPr lang="en-US" dirty="0"/>
          </a:p>
          <a:p>
            <a:pPr lvl="2"/>
            <a:endParaRPr lang="en-US" dirty="0"/>
          </a:p>
          <a:p>
            <a:endParaRPr lang="en-US" dirty="0"/>
          </a:p>
        </p:txBody>
      </p:sp>
      <p:sp>
        <p:nvSpPr>
          <p:cNvPr id="8" name="Content Placeholder 7">
            <a:extLst>
              <a:ext uri="{FF2B5EF4-FFF2-40B4-BE49-F238E27FC236}">
                <a16:creationId xmlns:a16="http://schemas.microsoft.com/office/drawing/2014/main" id="{70A65127-167A-4B42-BD4D-D688A28E0F0C}"/>
              </a:ext>
            </a:extLst>
          </p:cNvPr>
          <p:cNvSpPr>
            <a:spLocks noGrp="1"/>
          </p:cNvSpPr>
          <p:nvPr>
            <p:ph sz="quarter" idx="16"/>
          </p:nvPr>
        </p:nvSpPr>
        <p:spPr>
          <a:xfrm>
            <a:off x="16021434" y="4876800"/>
            <a:ext cx="6073391" cy="3467100"/>
          </a:xfrm>
        </p:spPr>
        <p:txBody>
          <a:bodyPr/>
          <a:lstStyle/>
          <a:p>
            <a:r>
              <a:rPr lang="en-US" dirty="0"/>
              <a:t>Benefits</a:t>
            </a:r>
          </a:p>
          <a:p>
            <a:pPr lvl="2"/>
            <a:r>
              <a:rPr lang="en-US" dirty="0"/>
              <a:t>Maternity sub-limit 75,000/- (Flat amount for normal and c-section deliveries)</a:t>
            </a:r>
          </a:p>
          <a:p>
            <a:pPr lvl="2"/>
            <a:r>
              <a:rPr lang="en-IN" dirty="0"/>
              <a:t>Maternity benefit will be  available only for first two event. </a:t>
            </a:r>
          </a:p>
          <a:p>
            <a:pPr lvl="2"/>
            <a:r>
              <a:rPr lang="en-IN" dirty="0"/>
              <a:t>In case of maternity related complication other than delivery , limit for maternity will be considered in sum insured limit.</a:t>
            </a:r>
          </a:p>
          <a:p>
            <a:pPr lvl="2"/>
            <a:r>
              <a:rPr lang="en-US" dirty="0"/>
              <a:t>Pre-Post Natal covered up to 5,000/- within maternity limit on OPD and IPD basis.</a:t>
            </a:r>
          </a:p>
        </p:txBody>
      </p:sp>
      <p:pic>
        <p:nvPicPr>
          <p:cNvPr id="16" name="Picture 15">
            <a:extLst>
              <a:ext uri="{FF2B5EF4-FFF2-40B4-BE49-F238E27FC236}">
                <a16:creationId xmlns:a16="http://schemas.microsoft.com/office/drawing/2014/main" id="{8FEBF897-5DAB-424F-A936-D7C8A55F6106}"/>
              </a:ext>
            </a:extLst>
          </p:cNvPr>
          <p:cNvPicPr>
            <a:picLocks noChangeAspect="1"/>
          </p:cNvPicPr>
          <p:nvPr/>
        </p:nvPicPr>
        <p:blipFill>
          <a:blip r:embed="rId3" cstate="email">
            <a:extLst>
              <a:ext uri="{28A0092B-C50C-407E-A947-70E740481C1C}">
                <a14:useLocalDpi xmlns:a14="http://schemas.microsoft.com/office/drawing/2010/main" val="0"/>
              </a:ext>
            </a:extLst>
          </a:blip>
          <a:srcRect/>
          <a:stretch/>
        </p:blipFill>
        <p:spPr>
          <a:xfrm>
            <a:off x="9045423" y="3520695"/>
            <a:ext cx="990752" cy="990752"/>
          </a:xfrm>
          <a:prstGeom prst="rect">
            <a:avLst/>
          </a:prstGeom>
        </p:spPr>
      </p:pic>
      <p:sp>
        <p:nvSpPr>
          <p:cNvPr id="18" name="Rectangle 17">
            <a:extLst>
              <a:ext uri="{FF2B5EF4-FFF2-40B4-BE49-F238E27FC236}">
                <a16:creationId xmlns:a16="http://schemas.microsoft.com/office/drawing/2014/main" id="{0D049CA5-062E-4678-897E-073B34A2D5AD}"/>
              </a:ext>
            </a:extLst>
          </p:cNvPr>
          <p:cNvSpPr/>
          <p:nvPr/>
        </p:nvSpPr>
        <p:spPr>
          <a:xfrm>
            <a:off x="2072201" y="10710628"/>
            <a:ext cx="6092001" cy="305966"/>
          </a:xfrm>
          <a:prstGeom prst="rect">
            <a:avLst/>
          </a:prstGeom>
          <a:solidFill>
            <a:srgbClr val="0075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dirty="0">
              <a:solidFill>
                <a:schemeClr val="tx2"/>
              </a:solidFill>
              <a:latin typeface="Helvetica Now Text" panose="020B0504030202020204" pitchFamily="34" charset="77"/>
            </a:endParaRPr>
          </a:p>
        </p:txBody>
      </p:sp>
      <p:sp>
        <p:nvSpPr>
          <p:cNvPr id="22" name="Rectangle 21">
            <a:extLst>
              <a:ext uri="{FF2B5EF4-FFF2-40B4-BE49-F238E27FC236}">
                <a16:creationId xmlns:a16="http://schemas.microsoft.com/office/drawing/2014/main" id="{C9A88030-2293-48E1-B0AF-68BD875BCB45}"/>
              </a:ext>
            </a:extLst>
          </p:cNvPr>
          <p:cNvSpPr/>
          <p:nvPr/>
        </p:nvSpPr>
        <p:spPr>
          <a:xfrm>
            <a:off x="9171973" y="10715201"/>
            <a:ext cx="6092001" cy="305966"/>
          </a:xfrm>
          <a:prstGeom prst="rect">
            <a:avLst/>
          </a:prstGeom>
          <a:solidFill>
            <a:srgbClr val="0075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b="0" i="0" dirty="0">
              <a:solidFill>
                <a:schemeClr val="tx2"/>
              </a:solidFill>
              <a:latin typeface="Helvetica Now Text" panose="020B0504030202020204" pitchFamily="34" charset="77"/>
            </a:endParaRPr>
          </a:p>
        </p:txBody>
      </p:sp>
      <p:sp>
        <p:nvSpPr>
          <p:cNvPr id="23" name="Rectangle 22">
            <a:extLst>
              <a:ext uri="{FF2B5EF4-FFF2-40B4-BE49-F238E27FC236}">
                <a16:creationId xmlns:a16="http://schemas.microsoft.com/office/drawing/2014/main" id="{C7D7E0FE-CDC2-4B01-A26F-E87018704CE1}"/>
              </a:ext>
            </a:extLst>
          </p:cNvPr>
          <p:cNvSpPr/>
          <p:nvPr/>
        </p:nvSpPr>
        <p:spPr>
          <a:xfrm>
            <a:off x="16002824" y="10715201"/>
            <a:ext cx="6092001" cy="305966"/>
          </a:xfrm>
          <a:prstGeom prst="rect">
            <a:avLst/>
          </a:prstGeom>
          <a:solidFill>
            <a:srgbClr val="0075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dirty="0">
              <a:solidFill>
                <a:schemeClr val="tx2"/>
              </a:solidFill>
              <a:latin typeface="Helvetica Now Text" panose="020B0504030202020204" pitchFamily="34" charset="77"/>
            </a:endParaRPr>
          </a:p>
        </p:txBody>
      </p:sp>
      <p:sp>
        <p:nvSpPr>
          <p:cNvPr id="24" name="Rectangle 23">
            <a:extLst>
              <a:ext uri="{FF2B5EF4-FFF2-40B4-BE49-F238E27FC236}">
                <a16:creationId xmlns:a16="http://schemas.microsoft.com/office/drawing/2014/main" id="{99F99292-725E-480C-9B1C-73E271E8D6D1}"/>
              </a:ext>
            </a:extLst>
          </p:cNvPr>
          <p:cNvSpPr/>
          <p:nvPr/>
        </p:nvSpPr>
        <p:spPr>
          <a:xfrm>
            <a:off x="2288412" y="3124200"/>
            <a:ext cx="6092001" cy="45719"/>
          </a:xfrm>
          <a:prstGeom prst="rect">
            <a:avLst/>
          </a:prstGeom>
          <a:solidFill>
            <a:srgbClr val="8293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b="0" i="0" dirty="0">
              <a:solidFill>
                <a:schemeClr val="tx2"/>
              </a:solidFill>
              <a:latin typeface="Helvetica Now Text" panose="020B0504030202020204" pitchFamily="34" charset="77"/>
            </a:endParaRPr>
          </a:p>
        </p:txBody>
      </p:sp>
      <p:sp>
        <p:nvSpPr>
          <p:cNvPr id="25" name="Rectangle 24">
            <a:extLst>
              <a:ext uri="{FF2B5EF4-FFF2-40B4-BE49-F238E27FC236}">
                <a16:creationId xmlns:a16="http://schemas.microsoft.com/office/drawing/2014/main" id="{EC26F49D-631A-439A-9274-FAD83157833C}"/>
              </a:ext>
            </a:extLst>
          </p:cNvPr>
          <p:cNvSpPr/>
          <p:nvPr/>
        </p:nvSpPr>
        <p:spPr>
          <a:xfrm>
            <a:off x="9148574" y="3124200"/>
            <a:ext cx="6092001" cy="45719"/>
          </a:xfrm>
          <a:prstGeom prst="rect">
            <a:avLst/>
          </a:prstGeom>
          <a:solidFill>
            <a:srgbClr val="0075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b="0" i="0" dirty="0">
              <a:solidFill>
                <a:schemeClr val="tx2"/>
              </a:solidFill>
              <a:latin typeface="Helvetica Now Text" panose="020B0504030202020204" pitchFamily="34" charset="77"/>
            </a:endParaRPr>
          </a:p>
        </p:txBody>
      </p:sp>
      <p:sp>
        <p:nvSpPr>
          <p:cNvPr id="26" name="Rectangle 25">
            <a:extLst>
              <a:ext uri="{FF2B5EF4-FFF2-40B4-BE49-F238E27FC236}">
                <a16:creationId xmlns:a16="http://schemas.microsoft.com/office/drawing/2014/main" id="{9B7A1548-8E62-4878-84C4-92A31EE96D4F}"/>
              </a:ext>
            </a:extLst>
          </p:cNvPr>
          <p:cNvSpPr/>
          <p:nvPr/>
        </p:nvSpPr>
        <p:spPr>
          <a:xfrm>
            <a:off x="16021434" y="3124200"/>
            <a:ext cx="6092001" cy="45719"/>
          </a:xfrm>
          <a:prstGeom prst="rect">
            <a:avLst/>
          </a:prstGeom>
          <a:solidFill>
            <a:srgbClr val="5D6D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b="0" i="0" dirty="0">
              <a:solidFill>
                <a:schemeClr val="tx2"/>
              </a:solidFill>
              <a:latin typeface="Helvetica Now Text" panose="020B0504030202020204" pitchFamily="34" charset="77"/>
            </a:endParaRPr>
          </a:p>
        </p:txBody>
      </p:sp>
      <p:pic>
        <p:nvPicPr>
          <p:cNvPr id="27" name="Picture 26">
            <a:extLst>
              <a:ext uri="{FF2B5EF4-FFF2-40B4-BE49-F238E27FC236}">
                <a16:creationId xmlns:a16="http://schemas.microsoft.com/office/drawing/2014/main" id="{65A51C7B-23AD-4408-B983-F26D75E942FD}"/>
              </a:ext>
            </a:extLst>
          </p:cNvPr>
          <p:cNvPicPr>
            <a:picLocks noChangeAspect="1"/>
          </p:cNvPicPr>
          <p:nvPr/>
        </p:nvPicPr>
        <p:blipFill>
          <a:blip r:embed="rId4" cstate="email">
            <a:extLst>
              <a:ext uri="{28A0092B-C50C-407E-A947-70E740481C1C}">
                <a14:useLocalDpi xmlns:a14="http://schemas.microsoft.com/office/drawing/2010/main" val="0"/>
              </a:ext>
            </a:extLst>
          </a:blip>
          <a:srcRect/>
          <a:stretch/>
        </p:blipFill>
        <p:spPr>
          <a:xfrm>
            <a:off x="2072201" y="3480554"/>
            <a:ext cx="1082479" cy="1082479"/>
          </a:xfrm>
          <a:prstGeom prst="rect">
            <a:avLst/>
          </a:prstGeom>
        </p:spPr>
      </p:pic>
      <p:pic>
        <p:nvPicPr>
          <p:cNvPr id="28" name="Picture 27">
            <a:extLst>
              <a:ext uri="{FF2B5EF4-FFF2-40B4-BE49-F238E27FC236}">
                <a16:creationId xmlns:a16="http://schemas.microsoft.com/office/drawing/2014/main" id="{3565B2DB-767A-4818-8A90-45602066E304}"/>
              </a:ext>
            </a:extLst>
          </p:cNvPr>
          <p:cNvPicPr>
            <a:picLocks noChangeAspect="1"/>
          </p:cNvPicPr>
          <p:nvPr/>
        </p:nvPicPr>
        <p:blipFill>
          <a:blip r:embed="rId5" cstate="email">
            <a:extLst>
              <a:ext uri="{28A0092B-C50C-407E-A947-70E740481C1C}">
                <a14:useLocalDpi xmlns:a14="http://schemas.microsoft.com/office/drawing/2010/main" val="0"/>
              </a:ext>
            </a:extLst>
          </a:blip>
          <a:srcRect/>
          <a:stretch/>
        </p:blipFill>
        <p:spPr>
          <a:xfrm>
            <a:off x="15853606" y="3520695"/>
            <a:ext cx="1035807" cy="1035807"/>
          </a:xfrm>
          <a:prstGeom prst="rect">
            <a:avLst/>
          </a:prstGeom>
        </p:spPr>
      </p:pic>
      <p:sp>
        <p:nvSpPr>
          <p:cNvPr id="35" name="Rectangle 34">
            <a:extLst>
              <a:ext uri="{FF2B5EF4-FFF2-40B4-BE49-F238E27FC236}">
                <a16:creationId xmlns:a16="http://schemas.microsoft.com/office/drawing/2014/main" id="{C6FC8783-D098-4AB3-B770-C779507E530C}"/>
              </a:ext>
            </a:extLst>
          </p:cNvPr>
          <p:cNvSpPr/>
          <p:nvPr/>
        </p:nvSpPr>
        <p:spPr>
          <a:xfrm>
            <a:off x="23116265" y="5055409"/>
            <a:ext cx="1266148" cy="3605182"/>
          </a:xfrm>
          <a:prstGeom prst="rect">
            <a:avLst/>
          </a:prstGeom>
          <a:solidFill>
            <a:srgbClr val="2628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b="0" i="0" dirty="0">
              <a:solidFill>
                <a:schemeClr val="tx2"/>
              </a:solidFill>
              <a:latin typeface="Helvetica Now Text" panose="020B0504030202020204" pitchFamily="34" charset="77"/>
            </a:endParaRPr>
          </a:p>
        </p:txBody>
      </p:sp>
      <p:pic>
        <p:nvPicPr>
          <p:cNvPr id="36" name="Picture 35">
            <a:hlinkClick r:id="rId6" action="ppaction://hlinksldjump"/>
            <a:extLst>
              <a:ext uri="{FF2B5EF4-FFF2-40B4-BE49-F238E27FC236}">
                <a16:creationId xmlns:a16="http://schemas.microsoft.com/office/drawing/2014/main" id="{FB5A11EC-32C9-4F1F-BDA6-447C8D27A438}"/>
              </a:ext>
            </a:extLst>
          </p:cNvPr>
          <p:cNvPicPr>
            <a:picLocks noChangeAspect="1"/>
          </p:cNvPicPr>
          <p:nvPr/>
        </p:nvPicPr>
        <p:blipFill>
          <a:blip r:embed="rId7" cstate="email">
            <a:extLst>
              <a:ext uri="{28A0092B-C50C-407E-A947-70E740481C1C}">
                <a14:useLocalDpi xmlns:a14="http://schemas.microsoft.com/office/drawing/2010/main" val="0"/>
              </a:ext>
            </a:extLst>
          </a:blip>
          <a:srcRect/>
          <a:stretch/>
        </p:blipFill>
        <p:spPr>
          <a:xfrm>
            <a:off x="23355708" y="5300717"/>
            <a:ext cx="784898" cy="784898"/>
          </a:xfrm>
          <a:prstGeom prst="rect">
            <a:avLst/>
          </a:prstGeom>
        </p:spPr>
      </p:pic>
      <p:pic>
        <p:nvPicPr>
          <p:cNvPr id="37" name="Picture 36">
            <a:hlinkClick r:id="rId8" action="ppaction://hlinksldjump"/>
            <a:extLst>
              <a:ext uri="{FF2B5EF4-FFF2-40B4-BE49-F238E27FC236}">
                <a16:creationId xmlns:a16="http://schemas.microsoft.com/office/drawing/2014/main" id="{186D6A31-E2AC-4296-B44B-8A35911A77AE}"/>
              </a:ext>
            </a:extLst>
          </p:cNvPr>
          <p:cNvPicPr>
            <a:picLocks noChangeAspect="1"/>
          </p:cNvPicPr>
          <p:nvPr/>
        </p:nvPicPr>
        <p:blipFill>
          <a:blip r:embed="rId9" cstate="email">
            <a:extLst>
              <a:ext uri="{28A0092B-C50C-407E-A947-70E740481C1C}">
                <a14:useLocalDpi xmlns:a14="http://schemas.microsoft.com/office/drawing/2010/main" val="0"/>
              </a:ext>
            </a:extLst>
          </a:blip>
          <a:srcRect/>
          <a:stretch/>
        </p:blipFill>
        <p:spPr>
          <a:xfrm>
            <a:off x="23325203" y="6382942"/>
            <a:ext cx="883885" cy="883885"/>
          </a:xfrm>
          <a:prstGeom prst="rect">
            <a:avLst/>
          </a:prstGeom>
        </p:spPr>
      </p:pic>
      <p:pic>
        <p:nvPicPr>
          <p:cNvPr id="38" name="Picture 37">
            <a:hlinkClick r:id="rId10" action="ppaction://hlinksldjump"/>
            <a:extLst>
              <a:ext uri="{FF2B5EF4-FFF2-40B4-BE49-F238E27FC236}">
                <a16:creationId xmlns:a16="http://schemas.microsoft.com/office/drawing/2014/main" id="{FAB33816-3F13-4563-A753-FDCFC4A7341A}"/>
              </a:ext>
            </a:extLst>
          </p:cNvPr>
          <p:cNvPicPr>
            <a:picLocks noChangeAspect="1"/>
          </p:cNvPicPr>
          <p:nvPr/>
        </p:nvPicPr>
        <p:blipFill>
          <a:blip r:embed="rId11" cstate="email">
            <a:extLst>
              <a:ext uri="{28A0092B-C50C-407E-A947-70E740481C1C}">
                <a14:useLocalDpi xmlns:a14="http://schemas.microsoft.com/office/drawing/2010/main" val="0"/>
              </a:ext>
            </a:extLst>
          </a:blip>
          <a:srcRect/>
          <a:stretch/>
        </p:blipFill>
        <p:spPr>
          <a:xfrm>
            <a:off x="23324875" y="7576123"/>
            <a:ext cx="884631" cy="884631"/>
          </a:xfrm>
          <a:prstGeom prst="rect">
            <a:avLst/>
          </a:prstGeom>
        </p:spPr>
      </p:pic>
      <p:cxnSp>
        <p:nvCxnSpPr>
          <p:cNvPr id="39" name="Straight Connector 38">
            <a:extLst>
              <a:ext uri="{FF2B5EF4-FFF2-40B4-BE49-F238E27FC236}">
                <a16:creationId xmlns:a16="http://schemas.microsoft.com/office/drawing/2014/main" id="{D5EDA0AA-CAF1-4932-BDA8-74E6C41D4A37}"/>
              </a:ext>
            </a:extLst>
          </p:cNvPr>
          <p:cNvCxnSpPr/>
          <p:nvPr/>
        </p:nvCxnSpPr>
        <p:spPr>
          <a:xfrm>
            <a:off x="23215276" y="6295965"/>
            <a:ext cx="1048357" cy="0"/>
          </a:xfrm>
          <a:prstGeom prst="line">
            <a:avLst/>
          </a:prstGeom>
          <a:ln w="25400">
            <a:solidFill>
              <a:srgbClr val="CDDBDE"/>
            </a:solidFill>
            <a:tailEnd type="none" w="lg" len="lg"/>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26249079-4F16-46D8-B52F-5A6C038F2197}"/>
              </a:ext>
            </a:extLst>
          </p:cNvPr>
          <p:cNvCxnSpPr/>
          <p:nvPr/>
        </p:nvCxnSpPr>
        <p:spPr>
          <a:xfrm>
            <a:off x="23215276" y="7472455"/>
            <a:ext cx="1048357" cy="0"/>
          </a:xfrm>
          <a:prstGeom prst="line">
            <a:avLst/>
          </a:prstGeom>
          <a:ln w="25400">
            <a:solidFill>
              <a:srgbClr val="CDDBDE"/>
            </a:solidFill>
            <a:tailEnd type="none" w="lg" len="lg"/>
          </a:ln>
        </p:spPr>
        <p:style>
          <a:lnRef idx="1">
            <a:schemeClr val="accent1"/>
          </a:lnRef>
          <a:fillRef idx="0">
            <a:schemeClr val="accent1"/>
          </a:fillRef>
          <a:effectRef idx="0">
            <a:schemeClr val="accent1"/>
          </a:effectRef>
          <a:fontRef idx="minor">
            <a:schemeClr val="tx1"/>
          </a:fontRef>
        </p:style>
      </p:cxnSp>
      <p:sp>
        <p:nvSpPr>
          <p:cNvPr id="31" name="TextBox 30">
            <a:extLst>
              <a:ext uri="{FF2B5EF4-FFF2-40B4-BE49-F238E27FC236}">
                <a16:creationId xmlns:a16="http://schemas.microsoft.com/office/drawing/2014/main" id="{05E5DAE0-45A3-492D-A6A7-CA9202AFF524}"/>
              </a:ext>
            </a:extLst>
          </p:cNvPr>
          <p:cNvSpPr txBox="1"/>
          <p:nvPr/>
        </p:nvSpPr>
        <p:spPr>
          <a:xfrm>
            <a:off x="22696703" y="348547"/>
            <a:ext cx="922122" cy="565853"/>
          </a:xfrm>
          <a:prstGeom prst="rect">
            <a:avLst/>
          </a:prstGeom>
          <a:noFill/>
        </p:spPr>
        <p:txBody>
          <a:bodyPr wrap="square" lIns="0" tIns="0" rIns="0" bIns="0" rtlCol="0">
            <a:noAutofit/>
          </a:bodyPr>
          <a:lstStyle/>
          <a:p>
            <a:pPr marL="0" algn="l">
              <a:lnSpc>
                <a:spcPct val="117000"/>
              </a:lnSpc>
              <a:spcAft>
                <a:spcPts val="1000"/>
              </a:spcAft>
            </a:pPr>
            <a:r>
              <a:rPr lang="en-US" sz="3200" b="1" dirty="0">
                <a:solidFill>
                  <a:srgbClr val="EB0017"/>
                </a:solidFill>
                <a:latin typeface="Helvetica Now Text" panose="020B0504030202020204" pitchFamily="34" charset="77"/>
              </a:rPr>
              <a:t>GMC</a:t>
            </a:r>
            <a:endParaRPr lang="en-IN" sz="3200" b="1" dirty="0">
              <a:solidFill>
                <a:srgbClr val="EB0017"/>
              </a:solidFill>
              <a:latin typeface="Helvetica Now Text" panose="020B0504030202020204" pitchFamily="34" charset="77"/>
            </a:endParaRPr>
          </a:p>
        </p:txBody>
      </p:sp>
      <p:sp>
        <p:nvSpPr>
          <p:cNvPr id="3" name="TextBox 2">
            <a:extLst>
              <a:ext uri="{FF2B5EF4-FFF2-40B4-BE49-F238E27FC236}">
                <a16:creationId xmlns:a16="http://schemas.microsoft.com/office/drawing/2014/main" id="{1C11C8F1-E2E5-956B-6E2D-775D25162D2E}"/>
              </a:ext>
            </a:extLst>
          </p:cNvPr>
          <p:cNvSpPr txBox="1"/>
          <p:nvPr/>
        </p:nvSpPr>
        <p:spPr>
          <a:xfrm>
            <a:off x="2288412" y="11484097"/>
            <a:ext cx="17959054" cy="1560292"/>
          </a:xfrm>
          <a:prstGeom prst="rect">
            <a:avLst/>
          </a:prstGeom>
          <a:noFill/>
        </p:spPr>
        <p:txBody>
          <a:bodyPr wrap="square" lIns="0" tIns="0" rIns="0" bIns="0" rtlCol="0">
            <a:noAutofit/>
          </a:bodyPr>
          <a:lstStyle/>
          <a:p>
            <a:pPr>
              <a:lnSpc>
                <a:spcPct val="117000"/>
              </a:lnSpc>
              <a:spcAft>
                <a:spcPts val="1000"/>
              </a:spcAft>
            </a:pPr>
            <a:r>
              <a:rPr lang="en-IN" sz="2000" b="1" dirty="0"/>
              <a:t>MID TERM ENROLMENT </a:t>
            </a:r>
            <a:r>
              <a:rPr kumimoji="0" lang="en-US" sz="2000" dirty="0">
                <a:latin typeface="Lato regular" panose="020F0502020204030203" pitchFamily="34" charset="0"/>
              </a:rPr>
              <a:t>Allowed only for New Joiner and their dependents &amp; for existing employee </a:t>
            </a:r>
            <a:r>
              <a:rPr lang="en-US" sz="2000" dirty="0">
                <a:latin typeface="Lato regular" panose="020F0502020204030203" pitchFamily="34" charset="0"/>
              </a:rPr>
              <a:t>. </a:t>
            </a:r>
            <a:r>
              <a:rPr kumimoji="0" lang="en-US" sz="2000" dirty="0">
                <a:latin typeface="Lato regular" panose="020F0502020204030203" pitchFamily="34" charset="0"/>
              </a:rPr>
              <a:t>Only allowed for newborn baby and newly wed spouse </a:t>
            </a:r>
            <a:r>
              <a:rPr kumimoji="0" lang="en-US" sz="2000" dirty="0">
                <a:solidFill>
                  <a:schemeClr val="accent1"/>
                </a:solidFill>
                <a:latin typeface="Lato regular" panose="020F0502020204030203" pitchFamily="34" charset="0"/>
              </a:rPr>
              <a:t>(Provided the intimation is given within 60 days for spouse addition and 90days </a:t>
            </a:r>
            <a:r>
              <a:rPr lang="en-US" sz="2000" dirty="0">
                <a:solidFill>
                  <a:schemeClr val="accent1"/>
                </a:solidFill>
                <a:latin typeface="Lato regular" panose="020F0502020204030203" pitchFamily="34" charset="0"/>
              </a:rPr>
              <a:t>for Newborn </a:t>
            </a:r>
            <a:r>
              <a:rPr kumimoji="0" lang="en-US" sz="2000" dirty="0">
                <a:solidFill>
                  <a:schemeClr val="accent1"/>
                </a:solidFill>
                <a:latin typeface="Lato regular" panose="020F0502020204030203" pitchFamily="34" charset="0"/>
              </a:rPr>
              <a:t>from the date of event)</a:t>
            </a:r>
            <a:endParaRPr kumimoji="0" lang="en-US" sz="2000" dirty="0">
              <a:solidFill>
                <a:schemeClr val="accent1"/>
              </a:solidFill>
              <a:latin typeface="Lato regular" panose="020F0502020204030203" pitchFamily="34" charset="0"/>
              <a:ea typeface="+mn-ea"/>
              <a:cs typeface="Arial" pitchFamily="34" charset="0"/>
            </a:endParaRPr>
          </a:p>
        </p:txBody>
      </p:sp>
    </p:spTree>
    <p:extLst>
      <p:ext uri="{BB962C8B-B14F-4D97-AF65-F5344CB8AC3E}">
        <p14:creationId xmlns:p14="http://schemas.microsoft.com/office/powerpoint/2010/main" val="30990971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D2D130D-42A0-4FB4-8776-91CD94A91035}"/>
              </a:ext>
            </a:extLst>
          </p:cNvPr>
          <p:cNvSpPr>
            <a:spLocks noGrp="1"/>
          </p:cNvSpPr>
          <p:nvPr>
            <p:ph type="sldNum" sz="quarter" idx="12"/>
          </p:nvPr>
        </p:nvSpPr>
        <p:spPr/>
        <p:txBody>
          <a:bodyPr/>
          <a:lstStyle/>
          <a:p>
            <a:fld id="{91D568E7-61F5-D04E-995D-81EF41C01A2A}" type="slidenum">
              <a:rPr lang="en-GB" smtClean="0"/>
              <a:t>9</a:t>
            </a:fld>
            <a:endParaRPr lang="en-GB" dirty="0"/>
          </a:p>
        </p:txBody>
      </p:sp>
      <p:sp>
        <p:nvSpPr>
          <p:cNvPr id="4" name="Title 3">
            <a:extLst>
              <a:ext uri="{FF2B5EF4-FFF2-40B4-BE49-F238E27FC236}">
                <a16:creationId xmlns:a16="http://schemas.microsoft.com/office/drawing/2014/main" id="{3620606E-39B9-4141-BB88-C67EE73AA6EA}"/>
              </a:ext>
            </a:extLst>
          </p:cNvPr>
          <p:cNvSpPr>
            <a:spLocks noGrp="1"/>
          </p:cNvSpPr>
          <p:nvPr>
            <p:ph type="title"/>
          </p:nvPr>
        </p:nvSpPr>
        <p:spPr>
          <a:xfrm>
            <a:off x="3205320" y="910987"/>
            <a:ext cx="21372512" cy="800219"/>
          </a:xfrm>
        </p:spPr>
        <p:txBody>
          <a:bodyPr/>
          <a:lstStyle/>
          <a:p>
            <a:r>
              <a:rPr lang="en-US" dirty="0"/>
              <a:t>Benefits Summary </a:t>
            </a:r>
          </a:p>
        </p:txBody>
      </p:sp>
      <p:sp>
        <p:nvSpPr>
          <p:cNvPr id="76" name="Rectangle: Rounded Corners 75">
            <a:extLst>
              <a:ext uri="{FF2B5EF4-FFF2-40B4-BE49-F238E27FC236}">
                <a16:creationId xmlns:a16="http://schemas.microsoft.com/office/drawing/2014/main" id="{6A86F47A-F13F-4CAA-864F-BC8ACC123D6C}"/>
              </a:ext>
            </a:extLst>
          </p:cNvPr>
          <p:cNvSpPr/>
          <p:nvPr/>
        </p:nvSpPr>
        <p:spPr>
          <a:xfrm>
            <a:off x="2346990" y="10998580"/>
            <a:ext cx="19804620" cy="830997"/>
          </a:xfrm>
          <a:prstGeom prst="roundRect">
            <a:avLst>
              <a:gd name="adj" fmla="val 0"/>
            </a:avLst>
          </a:prstGeom>
          <a:solidFill>
            <a:srgbClr val="007585"/>
          </a:solidFill>
        </p:spPr>
        <p:txBody>
          <a:bodyPr wrap="square">
            <a:spAutoFit/>
          </a:bodyPr>
          <a:lstStyle/>
          <a:p>
            <a:r>
              <a:rPr lang="en-US" sz="2400" b="1" dirty="0">
                <a:solidFill>
                  <a:schemeClr val="bg1"/>
                </a:solidFill>
                <a:latin typeface="Helvetica Now Text" panose="020B0504030202020204" pitchFamily="34" charset="0"/>
              </a:rPr>
              <a:t>Benefit descriptions in this benefit manual are to be treated as indicative only.</a:t>
            </a:r>
          </a:p>
          <a:p>
            <a:r>
              <a:rPr lang="en-US" sz="2400" b="1" dirty="0">
                <a:solidFill>
                  <a:schemeClr val="bg1"/>
                </a:solidFill>
                <a:latin typeface="Helvetica Now Text" panose="020B0504030202020204" pitchFamily="34" charset="0"/>
              </a:rPr>
              <a:t>For a complete list of benefits and exclusions, please also refer to the policy document.</a:t>
            </a:r>
          </a:p>
        </p:txBody>
      </p:sp>
      <p:sp>
        <p:nvSpPr>
          <p:cNvPr id="79" name="Rectangle 78">
            <a:extLst>
              <a:ext uri="{FF2B5EF4-FFF2-40B4-BE49-F238E27FC236}">
                <a16:creationId xmlns:a16="http://schemas.microsoft.com/office/drawing/2014/main" id="{600A09F4-A7A4-43A5-B971-FAE2DBE54DBF}"/>
              </a:ext>
            </a:extLst>
          </p:cNvPr>
          <p:cNvSpPr/>
          <p:nvPr/>
        </p:nvSpPr>
        <p:spPr>
          <a:xfrm>
            <a:off x="23116265" y="5055409"/>
            <a:ext cx="1266148" cy="3605182"/>
          </a:xfrm>
          <a:prstGeom prst="rect">
            <a:avLst/>
          </a:prstGeom>
          <a:solidFill>
            <a:srgbClr val="2628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b="0" i="0" dirty="0">
              <a:solidFill>
                <a:schemeClr val="tx2"/>
              </a:solidFill>
              <a:latin typeface="Helvetica Now Text" panose="020B0504030202020204" pitchFamily="34" charset="77"/>
            </a:endParaRPr>
          </a:p>
        </p:txBody>
      </p:sp>
      <p:pic>
        <p:nvPicPr>
          <p:cNvPr id="80" name="Picture 79">
            <a:hlinkClick r:id="rId2" action="ppaction://hlinksldjump"/>
            <a:extLst>
              <a:ext uri="{FF2B5EF4-FFF2-40B4-BE49-F238E27FC236}">
                <a16:creationId xmlns:a16="http://schemas.microsoft.com/office/drawing/2014/main" id="{06D3B700-4345-436F-AF50-AE716F57F081}"/>
              </a:ext>
            </a:extLst>
          </p:cNvPr>
          <p:cNvPicPr>
            <a:picLocks noChangeAspect="1"/>
          </p:cNvPicPr>
          <p:nvPr/>
        </p:nvPicPr>
        <p:blipFill>
          <a:blip r:embed="rId3" cstate="email">
            <a:extLst>
              <a:ext uri="{28A0092B-C50C-407E-A947-70E740481C1C}">
                <a14:useLocalDpi xmlns:a14="http://schemas.microsoft.com/office/drawing/2010/main" val="0"/>
              </a:ext>
            </a:extLst>
          </a:blip>
          <a:srcRect/>
          <a:stretch/>
        </p:blipFill>
        <p:spPr>
          <a:xfrm>
            <a:off x="23355708" y="5300717"/>
            <a:ext cx="784898" cy="784898"/>
          </a:xfrm>
          <a:prstGeom prst="rect">
            <a:avLst/>
          </a:prstGeom>
        </p:spPr>
      </p:pic>
      <p:pic>
        <p:nvPicPr>
          <p:cNvPr id="81" name="Picture 80">
            <a:hlinkClick r:id="rId4" action="ppaction://hlinksldjump"/>
            <a:extLst>
              <a:ext uri="{FF2B5EF4-FFF2-40B4-BE49-F238E27FC236}">
                <a16:creationId xmlns:a16="http://schemas.microsoft.com/office/drawing/2014/main" id="{71B4D4E8-2FF5-4256-BEFA-9DA59699E8EF}"/>
              </a:ext>
            </a:extLst>
          </p:cNvPr>
          <p:cNvPicPr>
            <a:picLocks noChangeAspect="1"/>
          </p:cNvPicPr>
          <p:nvPr/>
        </p:nvPicPr>
        <p:blipFill>
          <a:blip r:embed="rId5" cstate="email">
            <a:extLst>
              <a:ext uri="{28A0092B-C50C-407E-A947-70E740481C1C}">
                <a14:useLocalDpi xmlns:a14="http://schemas.microsoft.com/office/drawing/2010/main" val="0"/>
              </a:ext>
            </a:extLst>
          </a:blip>
          <a:srcRect/>
          <a:stretch/>
        </p:blipFill>
        <p:spPr>
          <a:xfrm>
            <a:off x="23325203" y="6382942"/>
            <a:ext cx="883885" cy="883885"/>
          </a:xfrm>
          <a:prstGeom prst="rect">
            <a:avLst/>
          </a:prstGeom>
        </p:spPr>
      </p:pic>
      <p:pic>
        <p:nvPicPr>
          <p:cNvPr id="82" name="Picture 81">
            <a:hlinkClick r:id="rId6" action="ppaction://hlinksldjump"/>
            <a:extLst>
              <a:ext uri="{FF2B5EF4-FFF2-40B4-BE49-F238E27FC236}">
                <a16:creationId xmlns:a16="http://schemas.microsoft.com/office/drawing/2014/main" id="{BDD63926-A24D-47DC-AF3D-535E6793C20A}"/>
              </a:ext>
            </a:extLst>
          </p:cNvPr>
          <p:cNvPicPr>
            <a:picLocks noChangeAspect="1"/>
          </p:cNvPicPr>
          <p:nvPr/>
        </p:nvPicPr>
        <p:blipFill>
          <a:blip r:embed="rId7" cstate="email">
            <a:extLst>
              <a:ext uri="{28A0092B-C50C-407E-A947-70E740481C1C}">
                <a14:useLocalDpi xmlns:a14="http://schemas.microsoft.com/office/drawing/2010/main" val="0"/>
              </a:ext>
            </a:extLst>
          </a:blip>
          <a:srcRect/>
          <a:stretch/>
        </p:blipFill>
        <p:spPr>
          <a:xfrm>
            <a:off x="23324875" y="7576123"/>
            <a:ext cx="884631" cy="884631"/>
          </a:xfrm>
          <a:prstGeom prst="rect">
            <a:avLst/>
          </a:prstGeom>
        </p:spPr>
      </p:pic>
      <p:cxnSp>
        <p:nvCxnSpPr>
          <p:cNvPr id="83" name="Straight Connector 82">
            <a:extLst>
              <a:ext uri="{FF2B5EF4-FFF2-40B4-BE49-F238E27FC236}">
                <a16:creationId xmlns:a16="http://schemas.microsoft.com/office/drawing/2014/main" id="{E49A88F0-9E49-4A61-A9EA-81D978A6AC94}"/>
              </a:ext>
            </a:extLst>
          </p:cNvPr>
          <p:cNvCxnSpPr/>
          <p:nvPr/>
        </p:nvCxnSpPr>
        <p:spPr>
          <a:xfrm>
            <a:off x="23215276" y="6295965"/>
            <a:ext cx="1048357" cy="0"/>
          </a:xfrm>
          <a:prstGeom prst="line">
            <a:avLst/>
          </a:prstGeom>
          <a:ln w="25400">
            <a:solidFill>
              <a:srgbClr val="CDDBDE"/>
            </a:solidFill>
            <a:tailEnd type="none" w="lg" len="lg"/>
          </a:ln>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a16="http://schemas.microsoft.com/office/drawing/2014/main" id="{53AEC8B0-4CF8-4385-BFE9-917CAE7A77BF}"/>
              </a:ext>
            </a:extLst>
          </p:cNvPr>
          <p:cNvCxnSpPr/>
          <p:nvPr/>
        </p:nvCxnSpPr>
        <p:spPr>
          <a:xfrm>
            <a:off x="23215276" y="7472455"/>
            <a:ext cx="1048357" cy="0"/>
          </a:xfrm>
          <a:prstGeom prst="line">
            <a:avLst/>
          </a:prstGeom>
          <a:ln w="25400">
            <a:solidFill>
              <a:srgbClr val="CDDBDE"/>
            </a:solidFill>
            <a:tailEnd type="none" w="lg" len="lg"/>
          </a:ln>
        </p:spPr>
        <p:style>
          <a:lnRef idx="1">
            <a:schemeClr val="accent1"/>
          </a:lnRef>
          <a:fillRef idx="0">
            <a:schemeClr val="accent1"/>
          </a:fillRef>
          <a:effectRef idx="0">
            <a:schemeClr val="accent1"/>
          </a:effectRef>
          <a:fontRef idx="minor">
            <a:schemeClr val="tx1"/>
          </a:fontRef>
        </p:style>
      </p:cxnSp>
      <p:sp>
        <p:nvSpPr>
          <p:cNvPr id="78" name="TextBox 77">
            <a:extLst>
              <a:ext uri="{FF2B5EF4-FFF2-40B4-BE49-F238E27FC236}">
                <a16:creationId xmlns:a16="http://schemas.microsoft.com/office/drawing/2014/main" id="{8A29AB4F-7227-4EE6-AC24-691E2A46ABE6}"/>
              </a:ext>
            </a:extLst>
          </p:cNvPr>
          <p:cNvSpPr txBox="1"/>
          <p:nvPr/>
        </p:nvSpPr>
        <p:spPr>
          <a:xfrm>
            <a:off x="22696703" y="348547"/>
            <a:ext cx="922122" cy="565853"/>
          </a:xfrm>
          <a:prstGeom prst="rect">
            <a:avLst/>
          </a:prstGeom>
          <a:noFill/>
        </p:spPr>
        <p:txBody>
          <a:bodyPr wrap="square" lIns="0" tIns="0" rIns="0" bIns="0" rtlCol="0">
            <a:noAutofit/>
          </a:bodyPr>
          <a:lstStyle/>
          <a:p>
            <a:pPr marL="0" algn="l">
              <a:lnSpc>
                <a:spcPct val="117000"/>
              </a:lnSpc>
              <a:spcAft>
                <a:spcPts val="1000"/>
              </a:spcAft>
            </a:pPr>
            <a:r>
              <a:rPr lang="en-US" sz="3200" b="1" dirty="0">
                <a:solidFill>
                  <a:srgbClr val="EB0017"/>
                </a:solidFill>
                <a:latin typeface="Helvetica Now Text" panose="020B0504030202020204" pitchFamily="34" charset="77"/>
              </a:rPr>
              <a:t>GMC</a:t>
            </a:r>
            <a:endParaRPr lang="en-IN" sz="3200" b="1" dirty="0">
              <a:solidFill>
                <a:srgbClr val="EB0017"/>
              </a:solidFill>
              <a:latin typeface="Helvetica Now Text" panose="020B0504030202020204" pitchFamily="34" charset="77"/>
            </a:endParaRPr>
          </a:p>
        </p:txBody>
      </p:sp>
      <p:grpSp>
        <p:nvGrpSpPr>
          <p:cNvPr id="25" name="Group 24">
            <a:extLst>
              <a:ext uri="{FF2B5EF4-FFF2-40B4-BE49-F238E27FC236}">
                <a16:creationId xmlns:a16="http://schemas.microsoft.com/office/drawing/2014/main" id="{0DD00D6B-F665-922F-0244-2ECED8B288F7}"/>
              </a:ext>
            </a:extLst>
          </p:cNvPr>
          <p:cNvGrpSpPr/>
          <p:nvPr/>
        </p:nvGrpSpPr>
        <p:grpSpPr>
          <a:xfrm>
            <a:off x="12753399" y="2923616"/>
            <a:ext cx="9216000" cy="7477630"/>
            <a:chOff x="13047903" y="3079730"/>
            <a:chExt cx="9175745" cy="7229150"/>
          </a:xfrm>
        </p:grpSpPr>
        <p:sp>
          <p:nvSpPr>
            <p:cNvPr id="44" name="Rectangle: Rounded Corners 43">
              <a:extLst>
                <a:ext uri="{FF2B5EF4-FFF2-40B4-BE49-F238E27FC236}">
                  <a16:creationId xmlns:a16="http://schemas.microsoft.com/office/drawing/2014/main" id="{D7DB6223-AE1C-4A33-BC81-6FA20406BCE1}"/>
                </a:ext>
              </a:extLst>
            </p:cNvPr>
            <p:cNvSpPr/>
            <p:nvPr/>
          </p:nvSpPr>
          <p:spPr>
            <a:xfrm>
              <a:off x="13047903" y="9327429"/>
              <a:ext cx="9118121" cy="959938"/>
            </a:xfrm>
            <a:prstGeom prst="roundRect">
              <a:avLst>
                <a:gd name="adj" fmla="val 0"/>
              </a:avLst>
            </a:prstGeom>
            <a:solidFill>
              <a:schemeClr val="bg1"/>
            </a:solidFill>
            <a:ln w="12700">
              <a:solidFill>
                <a:srgbClr val="CDDBD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en-US" sz="3200" dirty="0">
                  <a:latin typeface="Lato"/>
                </a:rPr>
                <a:t>Royal Sundaram General Insurance Co Limited</a:t>
              </a:r>
            </a:p>
          </p:txBody>
        </p:sp>
        <p:sp>
          <p:nvSpPr>
            <p:cNvPr id="48" name="Rectangle: Rounded Corners 47">
              <a:extLst>
                <a:ext uri="{FF2B5EF4-FFF2-40B4-BE49-F238E27FC236}">
                  <a16:creationId xmlns:a16="http://schemas.microsoft.com/office/drawing/2014/main" id="{639528ED-76C4-440C-9584-8BE3FF82A982}"/>
                </a:ext>
              </a:extLst>
            </p:cNvPr>
            <p:cNvSpPr/>
            <p:nvPr/>
          </p:nvSpPr>
          <p:spPr>
            <a:xfrm>
              <a:off x="13047903" y="8088305"/>
              <a:ext cx="9103706" cy="959938"/>
            </a:xfrm>
            <a:prstGeom prst="roundRect">
              <a:avLst>
                <a:gd name="adj" fmla="val 0"/>
              </a:avLst>
            </a:prstGeom>
            <a:solidFill>
              <a:schemeClr val="bg1"/>
            </a:solidFill>
            <a:ln w="12700">
              <a:solidFill>
                <a:srgbClr val="CDDBD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b="1" dirty="0">
                <a:latin typeface="Arial" panose="020B0604020202020204" pitchFamily="34" charset="0"/>
              </a:endParaRPr>
            </a:p>
          </p:txBody>
        </p:sp>
        <p:sp>
          <p:nvSpPr>
            <p:cNvPr id="49" name="Rectangle: Rounded Corners 48">
              <a:extLst>
                <a:ext uri="{FF2B5EF4-FFF2-40B4-BE49-F238E27FC236}">
                  <a16:creationId xmlns:a16="http://schemas.microsoft.com/office/drawing/2014/main" id="{A9C1D2AA-316C-487F-9466-AA450681F62A}"/>
                </a:ext>
              </a:extLst>
            </p:cNvPr>
            <p:cNvSpPr/>
            <p:nvPr/>
          </p:nvSpPr>
          <p:spPr>
            <a:xfrm>
              <a:off x="17443782" y="8088305"/>
              <a:ext cx="4722243" cy="959938"/>
            </a:xfrm>
            <a:prstGeom prst="roundRect">
              <a:avLst>
                <a:gd name="adj" fmla="val 0"/>
              </a:avLst>
            </a:prstGeom>
            <a:solidFill>
              <a:srgbClr val="CDDB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a:solidFill>
                    <a:schemeClr val="tx1"/>
                  </a:solidFill>
                  <a:latin typeface="Helvetica Now Text" panose="020B0504030202020204" pitchFamily="34" charset="0"/>
                </a:rPr>
                <a:t>Covered up to INR 20,000/-Per incident</a:t>
              </a:r>
            </a:p>
          </p:txBody>
        </p:sp>
        <p:sp>
          <p:nvSpPr>
            <p:cNvPr id="50" name="Rectangle: Rounded Corners 49">
              <a:extLst>
                <a:ext uri="{FF2B5EF4-FFF2-40B4-BE49-F238E27FC236}">
                  <a16:creationId xmlns:a16="http://schemas.microsoft.com/office/drawing/2014/main" id="{63F147BA-8794-448F-B4E1-620150833BC2}"/>
                </a:ext>
              </a:extLst>
            </p:cNvPr>
            <p:cNvSpPr/>
            <p:nvPr/>
          </p:nvSpPr>
          <p:spPr>
            <a:xfrm>
              <a:off x="13047903" y="5444693"/>
              <a:ext cx="9089291" cy="959938"/>
            </a:xfrm>
            <a:prstGeom prst="roundRect">
              <a:avLst>
                <a:gd name="adj" fmla="val 0"/>
              </a:avLst>
            </a:prstGeom>
            <a:solidFill>
              <a:schemeClr val="bg1"/>
            </a:solidFill>
            <a:ln w="12700">
              <a:solidFill>
                <a:srgbClr val="CDDBD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a:latin typeface="Arial" panose="020B0604020202020204" pitchFamily="34" charset="0"/>
              </a:endParaRPr>
            </a:p>
          </p:txBody>
        </p:sp>
        <p:sp>
          <p:nvSpPr>
            <p:cNvPr id="51" name="Rectangle: Rounded Corners 50">
              <a:extLst>
                <a:ext uri="{FF2B5EF4-FFF2-40B4-BE49-F238E27FC236}">
                  <a16:creationId xmlns:a16="http://schemas.microsoft.com/office/drawing/2014/main" id="{42A2D184-894E-4483-8428-D3A46C9F9BCC}"/>
                </a:ext>
              </a:extLst>
            </p:cNvPr>
            <p:cNvSpPr/>
            <p:nvPr/>
          </p:nvSpPr>
          <p:spPr>
            <a:xfrm>
              <a:off x="17473776" y="5444693"/>
              <a:ext cx="4722243" cy="959938"/>
            </a:xfrm>
            <a:prstGeom prst="roundRect">
              <a:avLst>
                <a:gd name="adj" fmla="val 0"/>
              </a:avLst>
            </a:prstGeom>
            <a:solidFill>
              <a:srgbClr val="CDDB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a:solidFill>
                    <a:schemeClr val="tx1"/>
                  </a:solidFill>
                  <a:latin typeface="Helvetica Now Text" panose="020B0504030202020204" pitchFamily="34" charset="0"/>
                </a:rPr>
                <a:t>Covered in case life threatening situation</a:t>
              </a:r>
            </a:p>
          </p:txBody>
        </p:sp>
        <p:sp>
          <p:nvSpPr>
            <p:cNvPr id="67" name="TextBox 66">
              <a:extLst>
                <a:ext uri="{FF2B5EF4-FFF2-40B4-BE49-F238E27FC236}">
                  <a16:creationId xmlns:a16="http://schemas.microsoft.com/office/drawing/2014/main" id="{BC237C55-2634-42ED-8F53-CEA46C4DFB54}"/>
                </a:ext>
              </a:extLst>
            </p:cNvPr>
            <p:cNvSpPr txBox="1"/>
            <p:nvPr/>
          </p:nvSpPr>
          <p:spPr>
            <a:xfrm>
              <a:off x="13281572" y="5724462"/>
              <a:ext cx="4512512" cy="461665"/>
            </a:xfrm>
            <a:prstGeom prst="rect">
              <a:avLst/>
            </a:prstGeom>
            <a:noFill/>
          </p:spPr>
          <p:txBody>
            <a:bodyPr wrap="square" rtlCol="0">
              <a:spAutoFit/>
            </a:bodyPr>
            <a:lstStyle/>
            <a:p>
              <a:r>
                <a:rPr lang="en-US" sz="2400" b="1" u="sng" dirty="0">
                  <a:latin typeface="Helvetica Now Text" panose="020B0504030202020204" pitchFamily="34" charset="0"/>
                </a:rPr>
                <a:t>External Congenital</a:t>
              </a:r>
              <a:endParaRPr lang="en-US" sz="2400" b="1" dirty="0">
                <a:latin typeface="Helvetica Now Text" panose="020B0504030202020204" pitchFamily="34" charset="0"/>
              </a:endParaRPr>
            </a:p>
          </p:txBody>
        </p:sp>
        <p:sp>
          <p:nvSpPr>
            <p:cNvPr id="68" name="TextBox 67">
              <a:extLst>
                <a:ext uri="{FF2B5EF4-FFF2-40B4-BE49-F238E27FC236}">
                  <a16:creationId xmlns:a16="http://schemas.microsoft.com/office/drawing/2014/main" id="{3656E7FA-CA96-4315-8F62-ED52304B9F88}"/>
                </a:ext>
              </a:extLst>
            </p:cNvPr>
            <p:cNvSpPr txBox="1"/>
            <p:nvPr/>
          </p:nvSpPr>
          <p:spPr>
            <a:xfrm>
              <a:off x="13295987" y="8349414"/>
              <a:ext cx="4512512" cy="461665"/>
            </a:xfrm>
            <a:prstGeom prst="rect">
              <a:avLst/>
            </a:prstGeom>
            <a:noFill/>
          </p:spPr>
          <p:txBody>
            <a:bodyPr wrap="square" rtlCol="0">
              <a:spAutoFit/>
            </a:bodyPr>
            <a:lstStyle/>
            <a:p>
              <a:r>
                <a:rPr lang="en-US" sz="2400" b="1" dirty="0">
                  <a:latin typeface="Helvetica Now Text" panose="020B0504030202020204" pitchFamily="34" charset="0"/>
                  <a:hlinkClick r:id="rId8" action="ppaction://hlinksldjump" tooltip="client here for more information">
                    <a:extLst>
                      <a:ext uri="{A12FA001-AC4F-418D-AE19-62706E023703}">
                        <ahyp:hlinkClr xmlns:ahyp="http://schemas.microsoft.com/office/drawing/2018/hyperlinkcolor" val="tx"/>
                      </a:ext>
                    </a:extLst>
                  </a:hlinkClick>
                </a:rPr>
                <a:t>Cardiac Ambulance</a:t>
              </a:r>
              <a:endParaRPr lang="en-US" sz="2400" b="1" dirty="0">
                <a:latin typeface="Helvetica Now Text" panose="020B0504030202020204" pitchFamily="34" charset="0"/>
              </a:endParaRPr>
            </a:p>
          </p:txBody>
        </p:sp>
        <p:sp>
          <p:nvSpPr>
            <p:cNvPr id="70" name="TextBox 69">
              <a:extLst>
                <a:ext uri="{FF2B5EF4-FFF2-40B4-BE49-F238E27FC236}">
                  <a16:creationId xmlns:a16="http://schemas.microsoft.com/office/drawing/2014/main" id="{6F6A1DC7-AC67-4E46-BD90-BF61D77A325C}"/>
                </a:ext>
              </a:extLst>
            </p:cNvPr>
            <p:cNvSpPr txBox="1"/>
            <p:nvPr/>
          </p:nvSpPr>
          <p:spPr>
            <a:xfrm>
              <a:off x="13281572" y="9552738"/>
              <a:ext cx="3830439" cy="461665"/>
            </a:xfrm>
            <a:prstGeom prst="rect">
              <a:avLst/>
            </a:prstGeom>
            <a:noFill/>
          </p:spPr>
          <p:txBody>
            <a:bodyPr wrap="square" rtlCol="0">
              <a:spAutoFit/>
            </a:bodyPr>
            <a:lstStyle/>
            <a:p>
              <a:r>
                <a:rPr lang="en-US" sz="2400" b="1" dirty="0">
                  <a:latin typeface="Helvetica Now Text" panose="020B0504030202020204" pitchFamily="34" charset="0"/>
                  <a:hlinkClick r:id="rId9" action="ppaction://hlinksldjump" tooltip="client here for more information">
                    <a:extLst>
                      <a:ext uri="{A12FA001-AC4F-418D-AE19-62706E023703}">
                        <ahyp:hlinkClr xmlns:ahyp="http://schemas.microsoft.com/office/drawing/2018/hyperlinkcolor" val="tx"/>
                      </a:ext>
                    </a:extLst>
                  </a:hlinkClick>
                </a:rPr>
                <a:t>Day Care procedures</a:t>
              </a:r>
              <a:endParaRPr lang="en-US" sz="2400" b="1" dirty="0">
                <a:latin typeface="Helvetica Now Text" panose="020B0504030202020204" pitchFamily="34" charset="0"/>
              </a:endParaRPr>
            </a:p>
          </p:txBody>
        </p:sp>
        <p:grpSp>
          <p:nvGrpSpPr>
            <p:cNvPr id="11" name="Group 10">
              <a:extLst>
                <a:ext uri="{FF2B5EF4-FFF2-40B4-BE49-F238E27FC236}">
                  <a16:creationId xmlns:a16="http://schemas.microsoft.com/office/drawing/2014/main" id="{8C58EF7F-AE0F-01FE-1098-7AF063A4D790}"/>
                </a:ext>
              </a:extLst>
            </p:cNvPr>
            <p:cNvGrpSpPr/>
            <p:nvPr/>
          </p:nvGrpSpPr>
          <p:grpSpPr>
            <a:xfrm>
              <a:off x="13047904" y="3079730"/>
              <a:ext cx="9175744" cy="977184"/>
              <a:chOff x="13047904" y="3079730"/>
              <a:chExt cx="9175744" cy="977184"/>
            </a:xfrm>
          </p:grpSpPr>
          <p:sp>
            <p:nvSpPr>
              <p:cNvPr id="54" name="Rectangle: Rounded Corners 53">
                <a:extLst>
                  <a:ext uri="{FF2B5EF4-FFF2-40B4-BE49-F238E27FC236}">
                    <a16:creationId xmlns:a16="http://schemas.microsoft.com/office/drawing/2014/main" id="{522322BB-AE64-48F1-B0CF-4B03851FF610}"/>
                  </a:ext>
                </a:extLst>
              </p:cNvPr>
              <p:cNvSpPr/>
              <p:nvPr/>
            </p:nvSpPr>
            <p:spPr>
              <a:xfrm>
                <a:off x="13047904" y="3079730"/>
                <a:ext cx="9175744" cy="959938"/>
              </a:xfrm>
              <a:prstGeom prst="roundRect">
                <a:avLst>
                  <a:gd name="adj" fmla="val 0"/>
                </a:avLst>
              </a:prstGeom>
              <a:solidFill>
                <a:schemeClr val="bg1"/>
              </a:solidFill>
              <a:ln w="12700">
                <a:solidFill>
                  <a:srgbClr val="CDDBD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b="1" dirty="0">
                  <a:latin typeface="Arial" panose="020B0604020202020204" pitchFamily="34" charset="0"/>
                </a:endParaRPr>
              </a:p>
            </p:txBody>
          </p:sp>
          <p:sp>
            <p:nvSpPr>
              <p:cNvPr id="66" name="TextBox 65">
                <a:extLst>
                  <a:ext uri="{FF2B5EF4-FFF2-40B4-BE49-F238E27FC236}">
                    <a16:creationId xmlns:a16="http://schemas.microsoft.com/office/drawing/2014/main" id="{62D64BA0-1EEA-4F66-A6FB-8AF99DFD5E0A}"/>
                  </a:ext>
                </a:extLst>
              </p:cNvPr>
              <p:cNvSpPr txBox="1"/>
              <p:nvPr/>
            </p:nvSpPr>
            <p:spPr>
              <a:xfrm>
                <a:off x="13281572" y="3334686"/>
                <a:ext cx="4779094" cy="461665"/>
              </a:xfrm>
              <a:prstGeom prst="rect">
                <a:avLst/>
              </a:prstGeom>
              <a:noFill/>
            </p:spPr>
            <p:txBody>
              <a:bodyPr wrap="square" rtlCol="0">
                <a:spAutoFit/>
              </a:bodyPr>
              <a:lstStyle/>
              <a:p>
                <a:r>
                  <a:rPr lang="en-US" sz="2400" b="1" dirty="0">
                    <a:latin typeface="Helvetica Now Text" panose="020B0504030202020204" pitchFamily="34" charset="0"/>
                    <a:hlinkClick r:id="rId10" action="ppaction://hlinksldjump" tooltip="client here for more information">
                      <a:extLst>
                        <a:ext uri="{A12FA001-AC4F-418D-AE19-62706E023703}">
                          <ahyp:hlinkClr xmlns:ahyp="http://schemas.microsoft.com/office/drawing/2018/hyperlinkcolor" val="tx"/>
                        </a:ext>
                      </a:extLst>
                    </a:hlinkClick>
                  </a:rPr>
                  <a:t>New-born baby coverage </a:t>
                </a:r>
                <a:endParaRPr lang="en-US" sz="2400" b="1" dirty="0">
                  <a:latin typeface="Helvetica Now Text" panose="020B0504030202020204" pitchFamily="34" charset="0"/>
                </a:endParaRPr>
              </a:p>
            </p:txBody>
          </p:sp>
          <p:sp>
            <p:nvSpPr>
              <p:cNvPr id="75" name="Rectangle: Rounded Corners 74">
                <a:extLst>
                  <a:ext uri="{FF2B5EF4-FFF2-40B4-BE49-F238E27FC236}">
                    <a16:creationId xmlns:a16="http://schemas.microsoft.com/office/drawing/2014/main" id="{898F7718-493D-418D-9BEB-F6FADF81B1D0}"/>
                  </a:ext>
                </a:extLst>
              </p:cNvPr>
              <p:cNvSpPr/>
              <p:nvPr/>
            </p:nvSpPr>
            <p:spPr>
              <a:xfrm>
                <a:off x="17429367" y="3096976"/>
                <a:ext cx="4794281" cy="959938"/>
              </a:xfrm>
              <a:prstGeom prst="roundRect">
                <a:avLst>
                  <a:gd name="adj" fmla="val 0"/>
                </a:avLst>
              </a:prstGeom>
              <a:solidFill>
                <a:srgbClr val="CDDB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a:solidFill>
                      <a:schemeClr val="tx1"/>
                    </a:solidFill>
                    <a:latin typeface="Helvetica Now Text" panose="020B0504030202020204" pitchFamily="34" charset="0"/>
                  </a:rPr>
                  <a:t>*Covered from day 1</a:t>
                </a:r>
              </a:p>
            </p:txBody>
          </p:sp>
        </p:grpSp>
        <p:grpSp>
          <p:nvGrpSpPr>
            <p:cNvPr id="12" name="Group 11">
              <a:extLst>
                <a:ext uri="{FF2B5EF4-FFF2-40B4-BE49-F238E27FC236}">
                  <a16:creationId xmlns:a16="http://schemas.microsoft.com/office/drawing/2014/main" id="{715097C5-26DF-6266-77D7-C931B6CDC992}"/>
                </a:ext>
              </a:extLst>
            </p:cNvPr>
            <p:cNvGrpSpPr/>
            <p:nvPr/>
          </p:nvGrpSpPr>
          <p:grpSpPr>
            <a:xfrm>
              <a:off x="13047904" y="4238311"/>
              <a:ext cx="9175744" cy="977184"/>
              <a:chOff x="13047904" y="3079730"/>
              <a:chExt cx="9175744" cy="977184"/>
            </a:xfrm>
          </p:grpSpPr>
          <p:sp>
            <p:nvSpPr>
              <p:cNvPr id="13" name="Rectangle: Rounded Corners 12">
                <a:extLst>
                  <a:ext uri="{FF2B5EF4-FFF2-40B4-BE49-F238E27FC236}">
                    <a16:creationId xmlns:a16="http://schemas.microsoft.com/office/drawing/2014/main" id="{E2D9F838-B3FD-BEAC-AF14-52F933F101E6}"/>
                  </a:ext>
                </a:extLst>
              </p:cNvPr>
              <p:cNvSpPr/>
              <p:nvPr/>
            </p:nvSpPr>
            <p:spPr>
              <a:xfrm>
                <a:off x="13047904" y="3079730"/>
                <a:ext cx="9175744" cy="959938"/>
              </a:xfrm>
              <a:prstGeom prst="roundRect">
                <a:avLst>
                  <a:gd name="adj" fmla="val 0"/>
                </a:avLst>
              </a:prstGeom>
              <a:solidFill>
                <a:schemeClr val="bg1"/>
              </a:solidFill>
              <a:ln w="12700">
                <a:solidFill>
                  <a:srgbClr val="CDDBD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b="1" dirty="0">
                  <a:latin typeface="Arial" panose="020B0604020202020204" pitchFamily="34" charset="0"/>
                </a:endParaRPr>
              </a:p>
            </p:txBody>
          </p:sp>
          <p:sp>
            <p:nvSpPr>
              <p:cNvPr id="14" name="TextBox 13">
                <a:extLst>
                  <a:ext uri="{FF2B5EF4-FFF2-40B4-BE49-F238E27FC236}">
                    <a16:creationId xmlns:a16="http://schemas.microsoft.com/office/drawing/2014/main" id="{9BE26AAA-53CC-154D-A0DD-B9E65B7B8B86}"/>
                  </a:ext>
                </a:extLst>
              </p:cNvPr>
              <p:cNvSpPr txBox="1"/>
              <p:nvPr/>
            </p:nvSpPr>
            <p:spPr>
              <a:xfrm>
                <a:off x="13281572" y="3334686"/>
                <a:ext cx="4779094" cy="461665"/>
              </a:xfrm>
              <a:prstGeom prst="rect">
                <a:avLst/>
              </a:prstGeom>
              <a:noFill/>
            </p:spPr>
            <p:txBody>
              <a:bodyPr wrap="square" rtlCol="0">
                <a:spAutoFit/>
              </a:bodyPr>
              <a:lstStyle/>
              <a:p>
                <a:r>
                  <a:rPr lang="en-US" sz="2400" b="1" u="sng" dirty="0">
                    <a:latin typeface="Helvetica Now Text" panose="020B0504030202020204" pitchFamily="34" charset="0"/>
                  </a:rPr>
                  <a:t>Internal Congenital</a:t>
                </a:r>
              </a:p>
            </p:txBody>
          </p:sp>
          <p:sp>
            <p:nvSpPr>
              <p:cNvPr id="15" name="Rectangle: Rounded Corners 14">
                <a:extLst>
                  <a:ext uri="{FF2B5EF4-FFF2-40B4-BE49-F238E27FC236}">
                    <a16:creationId xmlns:a16="http://schemas.microsoft.com/office/drawing/2014/main" id="{91041927-78BF-325C-4E49-7C6FDFE4654C}"/>
                  </a:ext>
                </a:extLst>
              </p:cNvPr>
              <p:cNvSpPr/>
              <p:nvPr/>
            </p:nvSpPr>
            <p:spPr>
              <a:xfrm>
                <a:off x="17429367" y="3096976"/>
                <a:ext cx="4794281" cy="959938"/>
              </a:xfrm>
              <a:prstGeom prst="roundRect">
                <a:avLst>
                  <a:gd name="adj" fmla="val 0"/>
                </a:avLst>
              </a:prstGeom>
              <a:solidFill>
                <a:srgbClr val="CDDB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a:solidFill>
                      <a:schemeClr val="tx1"/>
                    </a:solidFill>
                    <a:latin typeface="Helvetica Now Text" panose="020B0504030202020204" pitchFamily="34" charset="0"/>
                  </a:rPr>
                  <a:t>Covered</a:t>
                </a:r>
              </a:p>
            </p:txBody>
          </p:sp>
        </p:grpSp>
        <p:grpSp>
          <p:nvGrpSpPr>
            <p:cNvPr id="16" name="Group 15">
              <a:extLst>
                <a:ext uri="{FF2B5EF4-FFF2-40B4-BE49-F238E27FC236}">
                  <a16:creationId xmlns:a16="http://schemas.microsoft.com/office/drawing/2014/main" id="{4F65FE2C-3804-EC58-CE76-1634FEA0BC78}"/>
                </a:ext>
              </a:extLst>
            </p:cNvPr>
            <p:cNvGrpSpPr/>
            <p:nvPr/>
          </p:nvGrpSpPr>
          <p:grpSpPr>
            <a:xfrm>
              <a:off x="13047903" y="6699776"/>
              <a:ext cx="9118121" cy="972670"/>
              <a:chOff x="2333286" y="7441824"/>
              <a:chExt cx="9175744" cy="972670"/>
            </a:xfrm>
          </p:grpSpPr>
          <p:sp>
            <p:nvSpPr>
              <p:cNvPr id="17" name="Rectangle: Rounded Corners 16">
                <a:extLst>
                  <a:ext uri="{FF2B5EF4-FFF2-40B4-BE49-F238E27FC236}">
                    <a16:creationId xmlns:a16="http://schemas.microsoft.com/office/drawing/2014/main" id="{DDB39ED3-20A6-11A3-7E36-A9D2398F4F99}"/>
                  </a:ext>
                </a:extLst>
              </p:cNvPr>
              <p:cNvSpPr/>
              <p:nvPr/>
            </p:nvSpPr>
            <p:spPr>
              <a:xfrm>
                <a:off x="2333286" y="7454556"/>
                <a:ext cx="9175744" cy="959938"/>
              </a:xfrm>
              <a:prstGeom prst="roundRect">
                <a:avLst>
                  <a:gd name="adj" fmla="val 0"/>
                </a:avLst>
              </a:prstGeom>
              <a:solidFill>
                <a:schemeClr val="bg1"/>
              </a:solidFill>
              <a:ln w="12700">
                <a:solidFill>
                  <a:srgbClr val="CDDBD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400" b="1" dirty="0">
                  <a:solidFill>
                    <a:schemeClr val="tx1"/>
                  </a:solidFill>
                  <a:latin typeface="Helvetica Now Text" panose="020B0504030202020204" pitchFamily="34" charset="0"/>
                </a:endParaRPr>
              </a:p>
            </p:txBody>
          </p:sp>
          <p:sp>
            <p:nvSpPr>
              <p:cNvPr id="18" name="TextBox 17">
                <a:extLst>
                  <a:ext uri="{FF2B5EF4-FFF2-40B4-BE49-F238E27FC236}">
                    <a16:creationId xmlns:a16="http://schemas.microsoft.com/office/drawing/2014/main" id="{86011AFD-D7AA-615C-5661-C06F4BB383C3}"/>
                  </a:ext>
                </a:extLst>
              </p:cNvPr>
              <p:cNvSpPr txBox="1"/>
              <p:nvPr/>
            </p:nvSpPr>
            <p:spPr>
              <a:xfrm>
                <a:off x="2793200" y="7787605"/>
                <a:ext cx="4621595" cy="461665"/>
              </a:xfrm>
              <a:prstGeom prst="rect">
                <a:avLst/>
              </a:prstGeom>
              <a:noFill/>
            </p:spPr>
            <p:txBody>
              <a:bodyPr wrap="square" rtlCol="0">
                <a:spAutoFit/>
              </a:bodyPr>
              <a:lstStyle/>
              <a:p>
                <a:r>
                  <a:rPr lang="en-US" sz="2400" b="1" dirty="0">
                    <a:latin typeface="Helvetica Now Text" panose="020B0504030202020204" pitchFamily="34" charset="0"/>
                    <a:hlinkClick r:id="rId8" action="ppaction://hlinksldjump" tooltip="client here for more information">
                      <a:extLst>
                        <a:ext uri="{A12FA001-AC4F-418D-AE19-62706E023703}">
                          <ahyp:hlinkClr xmlns:ahyp="http://schemas.microsoft.com/office/drawing/2018/hyperlinkcolor" val="tx"/>
                        </a:ext>
                      </a:extLst>
                    </a:hlinkClick>
                  </a:rPr>
                  <a:t>Ambulance services </a:t>
                </a:r>
                <a:r>
                  <a:rPr lang="en-US" sz="2400" b="1" dirty="0">
                    <a:latin typeface="Helvetica Now Text" panose="020B0504030202020204" pitchFamily="34" charset="0"/>
                  </a:rPr>
                  <a:t>	</a:t>
                </a:r>
              </a:p>
            </p:txBody>
          </p:sp>
          <p:sp>
            <p:nvSpPr>
              <p:cNvPr id="19" name="Rectangle: Rounded Corners 18">
                <a:extLst>
                  <a:ext uri="{FF2B5EF4-FFF2-40B4-BE49-F238E27FC236}">
                    <a16:creationId xmlns:a16="http://schemas.microsoft.com/office/drawing/2014/main" id="{521AB74C-FEA1-D2D1-F5D1-0EDCF6EFCC9F}"/>
                  </a:ext>
                </a:extLst>
              </p:cNvPr>
              <p:cNvSpPr/>
              <p:nvPr/>
            </p:nvSpPr>
            <p:spPr>
              <a:xfrm>
                <a:off x="6727933" y="7441824"/>
                <a:ext cx="4781097" cy="959938"/>
              </a:xfrm>
              <a:prstGeom prst="roundRect">
                <a:avLst>
                  <a:gd name="adj" fmla="val 0"/>
                </a:avLst>
              </a:prstGeom>
              <a:solidFill>
                <a:srgbClr val="CDDB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a:solidFill>
                      <a:schemeClr val="tx1"/>
                    </a:solidFill>
                    <a:latin typeface="Helvetica Now Text" panose="020B0504030202020204" pitchFamily="34" charset="0"/>
                  </a:rPr>
                  <a:t>Covered up to INR 5,000/-Per event</a:t>
                </a:r>
              </a:p>
            </p:txBody>
          </p:sp>
        </p:grpSp>
        <p:sp>
          <p:nvSpPr>
            <p:cNvPr id="3" name="Rectangle: Rounded Corners 2">
              <a:extLst>
                <a:ext uri="{FF2B5EF4-FFF2-40B4-BE49-F238E27FC236}">
                  <a16:creationId xmlns:a16="http://schemas.microsoft.com/office/drawing/2014/main" id="{C1FE62B4-8071-9877-503F-E091762CFDC9}"/>
                </a:ext>
              </a:extLst>
            </p:cNvPr>
            <p:cNvSpPr/>
            <p:nvPr/>
          </p:nvSpPr>
          <p:spPr>
            <a:xfrm>
              <a:off x="17414952" y="9348942"/>
              <a:ext cx="4722243" cy="959938"/>
            </a:xfrm>
            <a:prstGeom prst="roundRect">
              <a:avLst>
                <a:gd name="adj" fmla="val 0"/>
              </a:avLst>
            </a:prstGeom>
            <a:solidFill>
              <a:srgbClr val="CDDB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a:solidFill>
                    <a:schemeClr val="tx1"/>
                  </a:solidFill>
                  <a:latin typeface="Helvetica Now Text" panose="020B0504030202020204" pitchFamily="34" charset="0"/>
                </a:rPr>
                <a:t>Covered</a:t>
              </a:r>
            </a:p>
          </p:txBody>
        </p:sp>
      </p:grpSp>
      <p:sp>
        <p:nvSpPr>
          <p:cNvPr id="20" name="TextBox 19">
            <a:extLst>
              <a:ext uri="{FF2B5EF4-FFF2-40B4-BE49-F238E27FC236}">
                <a16:creationId xmlns:a16="http://schemas.microsoft.com/office/drawing/2014/main" id="{CA309F78-9969-1833-93A3-BE4C35C8E73E}"/>
              </a:ext>
            </a:extLst>
          </p:cNvPr>
          <p:cNvSpPr txBox="1"/>
          <p:nvPr/>
        </p:nvSpPr>
        <p:spPr>
          <a:xfrm>
            <a:off x="2325024" y="11913281"/>
            <a:ext cx="19944000" cy="400110"/>
          </a:xfrm>
          <a:prstGeom prst="rect">
            <a:avLst/>
          </a:prstGeom>
          <a:noFill/>
        </p:spPr>
        <p:txBody>
          <a:bodyPr wrap="square">
            <a:spAutoFit/>
          </a:bodyPr>
          <a:lstStyle/>
          <a:p>
            <a:r>
              <a:rPr lang="en-IN" sz="2000" dirty="0">
                <a:latin typeface="Helvetica Now Text" panose="020B0504030202020204" pitchFamily="34" charset="0"/>
              </a:rPr>
              <a:t>*Employee has to submit the declaration within 90 day from the Date of Birth to ensure coverage to newborn under the Group medical plan</a:t>
            </a:r>
            <a:endParaRPr lang="en-US" sz="2000" dirty="0">
              <a:latin typeface="Helvetica Now Text" panose="020B0504030202020204" pitchFamily="34" charset="0"/>
            </a:endParaRPr>
          </a:p>
        </p:txBody>
      </p:sp>
      <p:grpSp>
        <p:nvGrpSpPr>
          <p:cNvPr id="24" name="Group 23">
            <a:extLst>
              <a:ext uri="{FF2B5EF4-FFF2-40B4-BE49-F238E27FC236}">
                <a16:creationId xmlns:a16="http://schemas.microsoft.com/office/drawing/2014/main" id="{1E94872A-B348-1700-1859-F070FE5E7F6A}"/>
              </a:ext>
            </a:extLst>
          </p:cNvPr>
          <p:cNvGrpSpPr/>
          <p:nvPr/>
        </p:nvGrpSpPr>
        <p:grpSpPr>
          <a:xfrm>
            <a:off x="2412000" y="2916000"/>
            <a:ext cx="9280365" cy="7485246"/>
            <a:chOff x="2291793" y="3115990"/>
            <a:chExt cx="9280365" cy="7485246"/>
          </a:xfrm>
        </p:grpSpPr>
        <p:sp>
          <p:nvSpPr>
            <p:cNvPr id="52" name="Rectangle: Rounded Corners 51">
              <a:extLst>
                <a:ext uri="{FF2B5EF4-FFF2-40B4-BE49-F238E27FC236}">
                  <a16:creationId xmlns:a16="http://schemas.microsoft.com/office/drawing/2014/main" id="{5E3B8838-584F-49A8-86AA-2928D0CC92D4}"/>
                </a:ext>
              </a:extLst>
            </p:cNvPr>
            <p:cNvSpPr/>
            <p:nvPr/>
          </p:nvSpPr>
          <p:spPr>
            <a:xfrm>
              <a:off x="2291793" y="5851450"/>
              <a:ext cx="9175744" cy="959938"/>
            </a:xfrm>
            <a:prstGeom prst="roundRect">
              <a:avLst>
                <a:gd name="adj" fmla="val 0"/>
              </a:avLst>
            </a:prstGeom>
            <a:solidFill>
              <a:schemeClr val="bg1"/>
            </a:solidFill>
            <a:ln w="12700">
              <a:solidFill>
                <a:srgbClr val="CDDBD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a:latin typeface="Arial" panose="020B0604020202020204" pitchFamily="34" charset="0"/>
              </a:endParaRPr>
            </a:p>
          </p:txBody>
        </p:sp>
        <p:sp>
          <p:nvSpPr>
            <p:cNvPr id="57" name="Rectangle: Rounded Corners 56">
              <a:extLst>
                <a:ext uri="{FF2B5EF4-FFF2-40B4-BE49-F238E27FC236}">
                  <a16:creationId xmlns:a16="http://schemas.microsoft.com/office/drawing/2014/main" id="{04BCB104-650D-49DA-A76F-087113CA72DB}"/>
                </a:ext>
              </a:extLst>
            </p:cNvPr>
            <p:cNvSpPr/>
            <p:nvPr/>
          </p:nvSpPr>
          <p:spPr>
            <a:xfrm>
              <a:off x="2291793" y="4437490"/>
              <a:ext cx="9175744" cy="959938"/>
            </a:xfrm>
            <a:prstGeom prst="roundRect">
              <a:avLst>
                <a:gd name="adj" fmla="val 0"/>
              </a:avLst>
            </a:prstGeom>
            <a:solidFill>
              <a:schemeClr val="bg1"/>
            </a:solidFill>
            <a:ln w="12700">
              <a:solidFill>
                <a:srgbClr val="CDDBD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a:latin typeface="Arial" panose="020B0604020202020204" pitchFamily="34" charset="0"/>
              </a:endParaRPr>
            </a:p>
          </p:txBody>
        </p:sp>
        <p:sp>
          <p:nvSpPr>
            <p:cNvPr id="58" name="Rectangle: Rounded Corners 57">
              <a:extLst>
                <a:ext uri="{FF2B5EF4-FFF2-40B4-BE49-F238E27FC236}">
                  <a16:creationId xmlns:a16="http://schemas.microsoft.com/office/drawing/2014/main" id="{D0A36AAA-55F3-4EF6-87CA-F36951C7ADA2}"/>
                </a:ext>
              </a:extLst>
            </p:cNvPr>
            <p:cNvSpPr/>
            <p:nvPr/>
          </p:nvSpPr>
          <p:spPr>
            <a:xfrm>
              <a:off x="6687671" y="4437490"/>
              <a:ext cx="4794281" cy="959938"/>
            </a:xfrm>
            <a:prstGeom prst="roundRect">
              <a:avLst>
                <a:gd name="adj" fmla="val 0"/>
              </a:avLst>
            </a:prstGeom>
            <a:solidFill>
              <a:srgbClr val="CDDB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sz="2800" b="1" dirty="0">
                  <a:solidFill>
                    <a:schemeClr val="tx1"/>
                  </a:solidFill>
                  <a:latin typeface="Helvetica Now Text" panose="020B0504030202020204" pitchFamily="34" charset="0"/>
                </a:rPr>
                <a:t>Covered (30 days Per &amp; 60 days Post)</a:t>
              </a:r>
              <a:endParaRPr lang="en-US" sz="2800" b="1" dirty="0">
                <a:solidFill>
                  <a:schemeClr val="tx1"/>
                </a:solidFill>
                <a:latin typeface="Helvetica Now Text" panose="020B0504030202020204" pitchFamily="34" charset="0"/>
              </a:endParaRPr>
            </a:p>
          </p:txBody>
        </p:sp>
        <p:sp>
          <p:nvSpPr>
            <p:cNvPr id="59" name="Rectangle: Rounded Corners 58">
              <a:extLst>
                <a:ext uri="{FF2B5EF4-FFF2-40B4-BE49-F238E27FC236}">
                  <a16:creationId xmlns:a16="http://schemas.microsoft.com/office/drawing/2014/main" id="{03A5569A-9BFD-41D9-9EA3-1B9B583ABD4E}"/>
                </a:ext>
              </a:extLst>
            </p:cNvPr>
            <p:cNvSpPr/>
            <p:nvPr/>
          </p:nvSpPr>
          <p:spPr>
            <a:xfrm>
              <a:off x="2291793" y="3115990"/>
              <a:ext cx="9175744" cy="959938"/>
            </a:xfrm>
            <a:prstGeom prst="roundRect">
              <a:avLst>
                <a:gd name="adj" fmla="val 0"/>
              </a:avLst>
            </a:prstGeom>
            <a:solidFill>
              <a:schemeClr val="bg1"/>
            </a:solidFill>
            <a:ln w="12700">
              <a:solidFill>
                <a:srgbClr val="CDDBD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a:latin typeface="Arial" panose="020B0604020202020204" pitchFamily="34" charset="0"/>
              </a:endParaRPr>
            </a:p>
          </p:txBody>
        </p:sp>
        <p:sp>
          <p:nvSpPr>
            <p:cNvPr id="60" name="Rectangle: Rounded Corners 59">
              <a:extLst>
                <a:ext uri="{FF2B5EF4-FFF2-40B4-BE49-F238E27FC236}">
                  <a16:creationId xmlns:a16="http://schemas.microsoft.com/office/drawing/2014/main" id="{CE4BD08E-A21E-4589-B779-38DB1E743CB8}"/>
                </a:ext>
              </a:extLst>
            </p:cNvPr>
            <p:cNvSpPr/>
            <p:nvPr/>
          </p:nvSpPr>
          <p:spPr>
            <a:xfrm>
              <a:off x="6687671" y="3115990"/>
              <a:ext cx="4794281" cy="959938"/>
            </a:xfrm>
            <a:prstGeom prst="roundRect">
              <a:avLst>
                <a:gd name="adj" fmla="val 0"/>
              </a:avLst>
            </a:prstGeom>
            <a:solidFill>
              <a:srgbClr val="CDDB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a:solidFill>
                    <a:schemeClr val="tx1"/>
                  </a:solidFill>
                  <a:latin typeface="Helvetica Now Text" panose="020B0504030202020204" pitchFamily="34" charset="0"/>
                </a:rPr>
                <a:t>Covered from day 1</a:t>
              </a:r>
            </a:p>
          </p:txBody>
        </p:sp>
        <p:sp>
          <p:nvSpPr>
            <p:cNvPr id="61" name="TextBox 60">
              <a:extLst>
                <a:ext uri="{FF2B5EF4-FFF2-40B4-BE49-F238E27FC236}">
                  <a16:creationId xmlns:a16="http://schemas.microsoft.com/office/drawing/2014/main" id="{8B0918D9-2A47-4237-8DEB-7E907AB731AD}"/>
                </a:ext>
              </a:extLst>
            </p:cNvPr>
            <p:cNvSpPr txBox="1"/>
            <p:nvPr/>
          </p:nvSpPr>
          <p:spPr>
            <a:xfrm>
              <a:off x="2670753" y="3287285"/>
              <a:ext cx="5606299" cy="461665"/>
            </a:xfrm>
            <a:prstGeom prst="rect">
              <a:avLst/>
            </a:prstGeom>
            <a:noFill/>
          </p:spPr>
          <p:txBody>
            <a:bodyPr wrap="square" rtlCol="0">
              <a:spAutoFit/>
            </a:bodyPr>
            <a:lstStyle/>
            <a:p>
              <a:r>
                <a:rPr lang="en-US" sz="2400" b="1" dirty="0">
                  <a:latin typeface="Helvetica Now Text" panose="020B0504030202020204" pitchFamily="34" charset="0"/>
                  <a:hlinkClick r:id="rId11" action="ppaction://hlinksldjump" tooltip="click here for more information">
                    <a:extLst>
                      <a:ext uri="{A12FA001-AC4F-418D-AE19-62706E023703}">
                        <ahyp:hlinkClr xmlns:ahyp="http://schemas.microsoft.com/office/drawing/2018/hyperlinkcolor" val="tx"/>
                      </a:ext>
                    </a:extLst>
                  </a:hlinkClick>
                </a:rPr>
                <a:t>Pre-Existing diseases</a:t>
              </a:r>
              <a:endParaRPr lang="en-US" sz="2400" b="1" dirty="0">
                <a:latin typeface="Helvetica Now Text" panose="020B0504030202020204" pitchFamily="34" charset="0"/>
              </a:endParaRPr>
            </a:p>
          </p:txBody>
        </p:sp>
        <p:sp>
          <p:nvSpPr>
            <p:cNvPr id="62" name="TextBox 61">
              <a:extLst>
                <a:ext uri="{FF2B5EF4-FFF2-40B4-BE49-F238E27FC236}">
                  <a16:creationId xmlns:a16="http://schemas.microsoft.com/office/drawing/2014/main" id="{C3C27036-5B73-43EB-8C9D-23708289DD15}"/>
                </a:ext>
              </a:extLst>
            </p:cNvPr>
            <p:cNvSpPr txBox="1"/>
            <p:nvPr/>
          </p:nvSpPr>
          <p:spPr>
            <a:xfrm>
              <a:off x="2748806" y="4708283"/>
              <a:ext cx="4393650" cy="461665"/>
            </a:xfrm>
            <a:prstGeom prst="rect">
              <a:avLst/>
            </a:prstGeom>
            <a:noFill/>
          </p:spPr>
          <p:txBody>
            <a:bodyPr wrap="square" rtlCol="0">
              <a:spAutoFit/>
            </a:bodyPr>
            <a:lstStyle/>
            <a:p>
              <a:r>
                <a:rPr lang="en-US" sz="2400" b="1" dirty="0">
                  <a:latin typeface="Helvetica Now Text" panose="020B0504030202020204" pitchFamily="34" charset="0"/>
                  <a:hlinkClick r:id="rId11" action="ppaction://hlinksldjump" tooltip="client here for more information">
                    <a:extLst>
                      <a:ext uri="{A12FA001-AC4F-418D-AE19-62706E023703}">
                        <ahyp:hlinkClr xmlns:ahyp="http://schemas.microsoft.com/office/drawing/2018/hyperlinkcolor" val="tx"/>
                      </a:ext>
                    </a:extLst>
                  </a:hlinkClick>
                </a:rPr>
                <a:t>Pre –Post hospitalization</a:t>
              </a:r>
              <a:endParaRPr lang="en-US" sz="2400" b="1" dirty="0">
                <a:latin typeface="Helvetica Now Text" panose="020B0504030202020204" pitchFamily="34" charset="0"/>
              </a:endParaRPr>
            </a:p>
          </p:txBody>
        </p:sp>
        <p:sp>
          <p:nvSpPr>
            <p:cNvPr id="64" name="TextBox 63">
              <a:extLst>
                <a:ext uri="{FF2B5EF4-FFF2-40B4-BE49-F238E27FC236}">
                  <a16:creationId xmlns:a16="http://schemas.microsoft.com/office/drawing/2014/main" id="{58909315-D775-4023-AD34-4AF4963074BE}"/>
                </a:ext>
              </a:extLst>
            </p:cNvPr>
            <p:cNvSpPr txBox="1"/>
            <p:nvPr/>
          </p:nvSpPr>
          <p:spPr>
            <a:xfrm>
              <a:off x="2748806" y="6162328"/>
              <a:ext cx="2725097" cy="461665"/>
            </a:xfrm>
            <a:prstGeom prst="rect">
              <a:avLst/>
            </a:prstGeom>
            <a:noFill/>
          </p:spPr>
          <p:txBody>
            <a:bodyPr wrap="square" rtlCol="0">
              <a:spAutoFit/>
            </a:bodyPr>
            <a:lstStyle/>
            <a:p>
              <a:r>
                <a:rPr lang="en-US" sz="2400" b="1" dirty="0">
                  <a:latin typeface="Helvetica Now Text" panose="020B0504030202020204" pitchFamily="34" charset="0"/>
                  <a:hlinkClick r:id="rId9" action="ppaction://hlinksldjump" tooltip="client here for more information">
                    <a:extLst>
                      <a:ext uri="{A12FA001-AC4F-418D-AE19-62706E023703}">
                        <ahyp:hlinkClr xmlns:ahyp="http://schemas.microsoft.com/office/drawing/2018/hyperlinkcolor" val="tx"/>
                      </a:ext>
                    </a:extLst>
                  </a:hlinkClick>
                </a:rPr>
                <a:t>Maternity</a:t>
              </a:r>
              <a:r>
                <a:rPr lang="en-US" sz="2400" b="1" dirty="0">
                  <a:latin typeface="Helvetica Now Text" panose="020B0504030202020204" pitchFamily="34" charset="0"/>
                </a:rPr>
                <a:t> </a:t>
              </a:r>
              <a:r>
                <a:rPr lang="en-US" sz="2400" b="1" u="sng" dirty="0">
                  <a:latin typeface="Helvetica Now Text" panose="020B0504030202020204" pitchFamily="34" charset="0"/>
                </a:rPr>
                <a:t>Benefit </a:t>
              </a:r>
            </a:p>
          </p:txBody>
        </p:sp>
        <p:sp>
          <p:nvSpPr>
            <p:cNvPr id="73" name="Rectangle: Rounded Corners 72">
              <a:extLst>
                <a:ext uri="{FF2B5EF4-FFF2-40B4-BE49-F238E27FC236}">
                  <a16:creationId xmlns:a16="http://schemas.microsoft.com/office/drawing/2014/main" id="{3E4AD601-ED86-424A-88B0-E65677850AA7}"/>
                </a:ext>
              </a:extLst>
            </p:cNvPr>
            <p:cNvSpPr/>
            <p:nvPr/>
          </p:nvSpPr>
          <p:spPr>
            <a:xfrm>
              <a:off x="6687671" y="5851450"/>
              <a:ext cx="4794281" cy="959938"/>
            </a:xfrm>
            <a:prstGeom prst="roundRect">
              <a:avLst>
                <a:gd name="adj" fmla="val 0"/>
              </a:avLst>
            </a:prstGeom>
            <a:solidFill>
              <a:srgbClr val="CDDB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a:solidFill>
                    <a:schemeClr val="tx1"/>
                  </a:solidFill>
                  <a:latin typeface="Helvetica Now Text" panose="020B0504030202020204" pitchFamily="34" charset="0"/>
                </a:rPr>
                <a:t>Covered for first 2 living children</a:t>
              </a:r>
            </a:p>
          </p:txBody>
        </p:sp>
        <p:grpSp>
          <p:nvGrpSpPr>
            <p:cNvPr id="5" name="Group 4">
              <a:extLst>
                <a:ext uri="{FF2B5EF4-FFF2-40B4-BE49-F238E27FC236}">
                  <a16:creationId xmlns:a16="http://schemas.microsoft.com/office/drawing/2014/main" id="{C7239E20-A28E-2B2C-B77A-E81366C52BF7}"/>
                </a:ext>
              </a:extLst>
            </p:cNvPr>
            <p:cNvGrpSpPr/>
            <p:nvPr/>
          </p:nvGrpSpPr>
          <p:grpSpPr>
            <a:xfrm>
              <a:off x="2336398" y="8378494"/>
              <a:ext cx="9190159" cy="959938"/>
              <a:chOff x="2291793" y="8160874"/>
              <a:chExt cx="9190159" cy="959938"/>
            </a:xfrm>
          </p:grpSpPr>
          <p:sp>
            <p:nvSpPr>
              <p:cNvPr id="53" name="Rectangle: Rounded Corners 52">
                <a:extLst>
                  <a:ext uri="{FF2B5EF4-FFF2-40B4-BE49-F238E27FC236}">
                    <a16:creationId xmlns:a16="http://schemas.microsoft.com/office/drawing/2014/main" id="{0ABFC7FB-AEAB-4F80-9DAB-72245ACB4007}"/>
                  </a:ext>
                </a:extLst>
              </p:cNvPr>
              <p:cNvSpPr/>
              <p:nvPr/>
            </p:nvSpPr>
            <p:spPr>
              <a:xfrm>
                <a:off x="2291793" y="8160874"/>
                <a:ext cx="9175744" cy="959938"/>
              </a:xfrm>
              <a:prstGeom prst="roundRect">
                <a:avLst>
                  <a:gd name="adj" fmla="val 0"/>
                </a:avLst>
              </a:prstGeom>
              <a:solidFill>
                <a:schemeClr val="bg1"/>
              </a:solidFill>
              <a:ln w="12700">
                <a:solidFill>
                  <a:srgbClr val="CDDBD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b="1" dirty="0">
                  <a:latin typeface="Arial" panose="020B0604020202020204" pitchFamily="34" charset="0"/>
                </a:endParaRPr>
              </a:p>
            </p:txBody>
          </p:sp>
          <p:sp>
            <p:nvSpPr>
              <p:cNvPr id="65" name="TextBox 64">
                <a:extLst>
                  <a:ext uri="{FF2B5EF4-FFF2-40B4-BE49-F238E27FC236}">
                    <a16:creationId xmlns:a16="http://schemas.microsoft.com/office/drawing/2014/main" id="{89F2C021-49EA-4863-956B-1F69556A7AA5}"/>
                  </a:ext>
                </a:extLst>
              </p:cNvPr>
              <p:cNvSpPr txBox="1"/>
              <p:nvPr/>
            </p:nvSpPr>
            <p:spPr>
              <a:xfrm>
                <a:off x="2748807" y="8447305"/>
                <a:ext cx="4387413" cy="461665"/>
              </a:xfrm>
              <a:prstGeom prst="rect">
                <a:avLst/>
              </a:prstGeom>
              <a:noFill/>
            </p:spPr>
            <p:txBody>
              <a:bodyPr wrap="square" rtlCol="0">
                <a:spAutoFit/>
              </a:bodyPr>
              <a:lstStyle/>
              <a:p>
                <a:r>
                  <a:rPr lang="en-US" sz="2400" b="1" dirty="0">
                    <a:latin typeface="Helvetica Now Text" panose="020B0504030202020204" pitchFamily="34" charset="0"/>
                    <a:hlinkClick r:id="rId12" action="ppaction://hlinksldjump" tooltip="client here for more information">
                      <a:extLst>
                        <a:ext uri="{A12FA001-AC4F-418D-AE19-62706E023703}">
                          <ahyp:hlinkClr xmlns:ahyp="http://schemas.microsoft.com/office/drawing/2018/hyperlinkcolor" val="tx"/>
                        </a:ext>
                      </a:extLst>
                    </a:hlinkClick>
                  </a:rPr>
                  <a:t>Pre-Post Natal expense</a:t>
                </a:r>
                <a:endParaRPr lang="en-US" sz="2400" b="1" dirty="0">
                  <a:latin typeface="Helvetica Now Text" panose="020B0504030202020204" pitchFamily="34" charset="0"/>
                </a:endParaRPr>
              </a:p>
            </p:txBody>
          </p:sp>
          <p:sp>
            <p:nvSpPr>
              <p:cNvPr id="74" name="Rectangle: Rounded Corners 73">
                <a:extLst>
                  <a:ext uri="{FF2B5EF4-FFF2-40B4-BE49-F238E27FC236}">
                    <a16:creationId xmlns:a16="http://schemas.microsoft.com/office/drawing/2014/main" id="{0923074B-5B3C-4BF0-9867-58A6269F1C1C}"/>
                  </a:ext>
                </a:extLst>
              </p:cNvPr>
              <p:cNvSpPr/>
              <p:nvPr/>
            </p:nvSpPr>
            <p:spPr>
              <a:xfrm>
                <a:off x="6687671" y="8160874"/>
                <a:ext cx="4794281" cy="959938"/>
              </a:xfrm>
              <a:prstGeom prst="roundRect">
                <a:avLst>
                  <a:gd name="adj" fmla="val 0"/>
                </a:avLst>
              </a:prstGeom>
              <a:solidFill>
                <a:srgbClr val="CDDB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a:solidFill>
                      <a:schemeClr val="tx1"/>
                    </a:solidFill>
                    <a:latin typeface="Helvetica Now Text" panose="020B0504030202020204" pitchFamily="34" charset="0"/>
                  </a:rPr>
                  <a:t>5,000/- within Maternity limit IPD &amp; OPD basis</a:t>
                </a:r>
              </a:p>
            </p:txBody>
          </p:sp>
        </p:grpSp>
        <p:grpSp>
          <p:nvGrpSpPr>
            <p:cNvPr id="7" name="Group 6">
              <a:extLst>
                <a:ext uri="{FF2B5EF4-FFF2-40B4-BE49-F238E27FC236}">
                  <a16:creationId xmlns:a16="http://schemas.microsoft.com/office/drawing/2014/main" id="{49385EE4-3889-13B4-15DD-AE5E3212F0CB}"/>
                </a:ext>
              </a:extLst>
            </p:cNvPr>
            <p:cNvGrpSpPr/>
            <p:nvPr/>
          </p:nvGrpSpPr>
          <p:grpSpPr>
            <a:xfrm>
              <a:off x="2329189" y="7187454"/>
              <a:ext cx="9190159" cy="959938"/>
              <a:chOff x="2291793" y="8160874"/>
              <a:chExt cx="9190159" cy="959938"/>
            </a:xfrm>
          </p:grpSpPr>
          <p:sp>
            <p:nvSpPr>
              <p:cNvPr id="8" name="Rectangle: Rounded Corners 7">
                <a:extLst>
                  <a:ext uri="{FF2B5EF4-FFF2-40B4-BE49-F238E27FC236}">
                    <a16:creationId xmlns:a16="http://schemas.microsoft.com/office/drawing/2014/main" id="{F5D6AC16-80FB-9C8C-8420-6D3FE1EC3D42}"/>
                  </a:ext>
                </a:extLst>
              </p:cNvPr>
              <p:cNvSpPr/>
              <p:nvPr/>
            </p:nvSpPr>
            <p:spPr>
              <a:xfrm>
                <a:off x="2291793" y="8160874"/>
                <a:ext cx="9175744" cy="959938"/>
              </a:xfrm>
              <a:prstGeom prst="roundRect">
                <a:avLst>
                  <a:gd name="adj" fmla="val 0"/>
                </a:avLst>
              </a:prstGeom>
              <a:solidFill>
                <a:schemeClr val="bg1"/>
              </a:solidFill>
              <a:ln w="12700">
                <a:solidFill>
                  <a:srgbClr val="CDDBD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b="1" dirty="0">
                  <a:latin typeface="Arial" panose="020B0604020202020204" pitchFamily="34" charset="0"/>
                </a:endParaRPr>
              </a:p>
            </p:txBody>
          </p:sp>
          <p:sp>
            <p:nvSpPr>
              <p:cNvPr id="9" name="TextBox 8">
                <a:extLst>
                  <a:ext uri="{FF2B5EF4-FFF2-40B4-BE49-F238E27FC236}">
                    <a16:creationId xmlns:a16="http://schemas.microsoft.com/office/drawing/2014/main" id="{0C709C73-3FE4-F142-E01D-6BB32D8640C3}"/>
                  </a:ext>
                </a:extLst>
              </p:cNvPr>
              <p:cNvSpPr txBox="1"/>
              <p:nvPr/>
            </p:nvSpPr>
            <p:spPr>
              <a:xfrm>
                <a:off x="2748807" y="8447305"/>
                <a:ext cx="4387413" cy="461665"/>
              </a:xfrm>
              <a:prstGeom prst="rect">
                <a:avLst/>
              </a:prstGeom>
              <a:noFill/>
            </p:spPr>
            <p:txBody>
              <a:bodyPr wrap="square" rtlCol="0">
                <a:spAutoFit/>
              </a:bodyPr>
              <a:lstStyle/>
              <a:p>
                <a:r>
                  <a:rPr lang="en-US" sz="2400" b="1" u="sng" dirty="0">
                    <a:latin typeface="Helvetica Now Text" panose="020B0504030202020204" pitchFamily="34" charset="0"/>
                  </a:rPr>
                  <a:t>Maternity Limit</a:t>
                </a:r>
                <a:r>
                  <a:rPr lang="en-US" sz="2400" b="1" dirty="0">
                    <a:latin typeface="Helvetica Now Text" panose="020B0504030202020204" pitchFamily="34" charset="0"/>
                  </a:rPr>
                  <a:t>	</a:t>
                </a:r>
              </a:p>
            </p:txBody>
          </p:sp>
          <p:sp>
            <p:nvSpPr>
              <p:cNvPr id="10" name="Rectangle: Rounded Corners 9">
                <a:extLst>
                  <a:ext uri="{FF2B5EF4-FFF2-40B4-BE49-F238E27FC236}">
                    <a16:creationId xmlns:a16="http://schemas.microsoft.com/office/drawing/2014/main" id="{CE3B4735-FACC-EB43-1FAE-2641536C7FDD}"/>
                  </a:ext>
                </a:extLst>
              </p:cNvPr>
              <p:cNvSpPr/>
              <p:nvPr/>
            </p:nvSpPr>
            <p:spPr>
              <a:xfrm>
                <a:off x="6687671" y="8160874"/>
                <a:ext cx="4794281" cy="959938"/>
              </a:xfrm>
              <a:prstGeom prst="roundRect">
                <a:avLst>
                  <a:gd name="adj" fmla="val 0"/>
                </a:avLst>
              </a:prstGeom>
              <a:solidFill>
                <a:srgbClr val="CDDB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a:solidFill>
                      <a:schemeClr val="tx1"/>
                    </a:solidFill>
                    <a:latin typeface="Helvetica Now Text" panose="020B0504030202020204" pitchFamily="34" charset="0"/>
                  </a:rPr>
                  <a:t>Normal &amp; C Sec –     </a:t>
                </a:r>
              </a:p>
              <a:p>
                <a:r>
                  <a:rPr lang="en-US" sz="2800" b="1" dirty="0">
                    <a:solidFill>
                      <a:schemeClr val="tx1"/>
                    </a:solidFill>
                    <a:latin typeface="Helvetica Now Text" panose="020B0504030202020204" pitchFamily="34" charset="0"/>
                  </a:rPr>
                  <a:t>INR 75,000/-</a:t>
                </a:r>
              </a:p>
            </p:txBody>
          </p:sp>
        </p:grpSp>
        <p:grpSp>
          <p:nvGrpSpPr>
            <p:cNvPr id="6" name="Group 5">
              <a:extLst>
                <a:ext uri="{FF2B5EF4-FFF2-40B4-BE49-F238E27FC236}">
                  <a16:creationId xmlns:a16="http://schemas.microsoft.com/office/drawing/2014/main" id="{998CA45B-BB26-379B-C2FE-60C86AEA30BE}"/>
                </a:ext>
              </a:extLst>
            </p:cNvPr>
            <p:cNvGrpSpPr/>
            <p:nvPr/>
          </p:nvGrpSpPr>
          <p:grpSpPr>
            <a:xfrm>
              <a:off x="2291793" y="9641116"/>
              <a:ext cx="9280365" cy="960120"/>
              <a:chOff x="12961451" y="9375393"/>
              <a:chExt cx="9299840" cy="959938"/>
            </a:xfrm>
          </p:grpSpPr>
          <p:sp>
            <p:nvSpPr>
              <p:cNvPr id="21" name="Rectangle: Rounded Corners 20">
                <a:extLst>
                  <a:ext uri="{FF2B5EF4-FFF2-40B4-BE49-F238E27FC236}">
                    <a16:creationId xmlns:a16="http://schemas.microsoft.com/office/drawing/2014/main" id="{F20D9ECD-046F-70DD-9B46-C0BE270CFB14}"/>
                  </a:ext>
                </a:extLst>
              </p:cNvPr>
              <p:cNvSpPr/>
              <p:nvPr/>
            </p:nvSpPr>
            <p:spPr>
              <a:xfrm>
                <a:off x="12961451" y="9375393"/>
                <a:ext cx="9175744" cy="959938"/>
              </a:xfrm>
              <a:prstGeom prst="roundRect">
                <a:avLst>
                  <a:gd name="adj" fmla="val 0"/>
                </a:avLst>
              </a:prstGeom>
              <a:solidFill>
                <a:schemeClr val="bg1"/>
              </a:solidFill>
              <a:ln w="12700">
                <a:solidFill>
                  <a:srgbClr val="CDDBD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b="1" dirty="0">
                  <a:latin typeface="Arial" panose="020B0604020202020204" pitchFamily="34" charset="0"/>
                </a:endParaRPr>
              </a:p>
            </p:txBody>
          </p:sp>
          <p:sp>
            <p:nvSpPr>
              <p:cNvPr id="22" name="Rectangle: Rounded Corners 21">
                <a:extLst>
                  <a:ext uri="{FF2B5EF4-FFF2-40B4-BE49-F238E27FC236}">
                    <a16:creationId xmlns:a16="http://schemas.microsoft.com/office/drawing/2014/main" id="{2BE5600F-2B9B-3A44-79CF-063611C0C034}"/>
                  </a:ext>
                </a:extLst>
              </p:cNvPr>
              <p:cNvSpPr/>
              <p:nvPr/>
            </p:nvSpPr>
            <p:spPr>
              <a:xfrm>
                <a:off x="17469245" y="9375393"/>
                <a:ext cx="4792046" cy="959938"/>
              </a:xfrm>
              <a:prstGeom prst="roundRect">
                <a:avLst>
                  <a:gd name="adj" fmla="val 0"/>
                </a:avLst>
              </a:prstGeom>
              <a:solidFill>
                <a:srgbClr val="CDDB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a:solidFill>
                      <a:schemeClr val="tx1"/>
                    </a:solidFill>
                    <a:latin typeface="Helvetica Now Text" panose="020B0504030202020204" pitchFamily="34" charset="0"/>
                  </a:rPr>
                  <a:t>Covered in case of accident on IPD basis</a:t>
                </a:r>
              </a:p>
            </p:txBody>
          </p:sp>
          <p:sp>
            <p:nvSpPr>
              <p:cNvPr id="23" name="TextBox 22">
                <a:hlinkClick r:id="rId8" action="ppaction://hlinksldjump" tooltip="client here for more information"/>
                <a:extLst>
                  <a:ext uri="{FF2B5EF4-FFF2-40B4-BE49-F238E27FC236}">
                    <a16:creationId xmlns:a16="http://schemas.microsoft.com/office/drawing/2014/main" id="{86852042-0B65-96A3-DBD4-3A864B0D7387}"/>
                  </a:ext>
                </a:extLst>
              </p:cNvPr>
              <p:cNvSpPr txBox="1"/>
              <p:nvPr/>
            </p:nvSpPr>
            <p:spPr>
              <a:xfrm>
                <a:off x="13252485" y="9624529"/>
                <a:ext cx="3739247" cy="461665"/>
              </a:xfrm>
              <a:prstGeom prst="rect">
                <a:avLst/>
              </a:prstGeom>
              <a:noFill/>
            </p:spPr>
            <p:txBody>
              <a:bodyPr wrap="square" rtlCol="0">
                <a:spAutoFit/>
              </a:bodyPr>
              <a:lstStyle/>
              <a:p>
                <a:r>
                  <a:rPr lang="en-US" sz="2400" b="1" u="sng" dirty="0">
                    <a:latin typeface="Helvetica Now Text" panose="020B0504030202020204" pitchFamily="34" charset="0"/>
                  </a:rPr>
                  <a:t>Dental</a:t>
                </a:r>
              </a:p>
            </p:txBody>
          </p:sp>
        </p:grpSp>
      </p:grpSp>
    </p:spTree>
    <p:extLst>
      <p:ext uri="{BB962C8B-B14F-4D97-AF65-F5344CB8AC3E}">
        <p14:creationId xmlns:p14="http://schemas.microsoft.com/office/powerpoint/2010/main" val="1815857555"/>
      </p:ext>
    </p:extLst>
  </p:cSld>
  <p:clrMapOvr>
    <a:masterClrMapping/>
  </p:clrMapOvr>
</p:sld>
</file>

<file path=ppt/theme/theme1.xml><?xml version="1.0" encoding="utf-8"?>
<a:theme xmlns:a="http://schemas.openxmlformats.org/drawingml/2006/main" name="Office Theme">
  <a:themeElements>
    <a:clrScheme name="aon_grays2">
      <a:dk1>
        <a:srgbClr val="000000"/>
      </a:dk1>
      <a:lt1>
        <a:srgbClr val="FFFFFF"/>
      </a:lt1>
      <a:dk2>
        <a:srgbClr val="5D6D78"/>
      </a:dk2>
      <a:lt2>
        <a:srgbClr val="E5EFF0"/>
      </a:lt2>
      <a:accent1>
        <a:srgbClr val="EB0017"/>
      </a:accent1>
      <a:accent2>
        <a:srgbClr val="82939A"/>
      </a:accent2>
      <a:accent3>
        <a:srgbClr val="ACC0C3"/>
      </a:accent3>
      <a:accent4>
        <a:srgbClr val="CDDBDE"/>
      </a:accent4>
      <a:accent5>
        <a:srgbClr val="E5EFF0"/>
      </a:accent5>
      <a:accent6>
        <a:srgbClr val="EEF6F7"/>
      </a:accent6>
      <a:hlink>
        <a:srgbClr val="28AFC3"/>
      </a:hlink>
      <a:folHlink>
        <a:srgbClr val="28AFC3"/>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6"/>
        </a:solidFill>
        <a:ln>
          <a:noFill/>
        </a:ln>
      </a:spPr>
      <a:bodyPr rtlCol="0" anchor="ctr"/>
      <a:lstStyle>
        <a:defPPr algn="ctr">
          <a:defRPr sz="3000" b="0" i="0" dirty="0">
            <a:solidFill>
              <a:schemeClr val="tx2"/>
            </a:solidFill>
            <a:latin typeface="Helvetica Now Text" panose="020B0504030202020204" pitchFamily="34" charset="77"/>
          </a:defRPr>
        </a:defPPr>
      </a:lstStyle>
      <a:style>
        <a:lnRef idx="2">
          <a:schemeClr val="accent1">
            <a:shade val="50000"/>
          </a:schemeClr>
        </a:lnRef>
        <a:fillRef idx="1">
          <a:schemeClr val="accent1"/>
        </a:fillRef>
        <a:effectRef idx="0">
          <a:schemeClr val="accent1"/>
        </a:effectRef>
        <a:fontRef idx="minor">
          <a:schemeClr val="lt1"/>
        </a:fontRef>
      </a:style>
    </a:spDef>
    <a:lnDef>
      <a:spPr>
        <a:ln w="25400">
          <a:solidFill>
            <a:schemeClr val="accent6"/>
          </a:solidFill>
          <a:tailEnd type="none" w="lg" len="lg"/>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oAutofit/>
      </a:bodyPr>
      <a:lstStyle>
        <a:defPPr marL="0" algn="l">
          <a:lnSpc>
            <a:spcPct val="117000"/>
          </a:lnSpc>
          <a:spcAft>
            <a:spcPts val="1000"/>
          </a:spcAft>
          <a:defRPr sz="2400" b="0" i="0" dirty="0" err="1">
            <a:solidFill>
              <a:schemeClr val="tx1"/>
            </a:solidFill>
            <a:latin typeface="Helvetica Now Text" panose="020B0504030202020204" pitchFamily="34" charset="77"/>
          </a:defRPr>
        </a:defPPr>
      </a:lstStyle>
    </a:txDef>
  </a:objectDefaults>
  <a:extraClrSchemeLst/>
  <a:custClrLst>
    <a:custClr name="Teal_Light">
      <a:srgbClr val="29B0C3"/>
    </a:custClr>
    <a:custClr name="Teal_Dark">
      <a:srgbClr val="007585"/>
    </a:custClr>
    <a:custClr name="Orange_Light">
      <a:srgbClr val="F25D00"/>
    </a:custClr>
    <a:custClr name="Orange_Dark">
      <a:srgbClr val="D14900"/>
    </a:custClr>
    <a:custClr name="BLANK">
      <a:srgbClr val="FFFFFF"/>
    </a:custClr>
    <a:custClr name="BLANK">
      <a:srgbClr val="FFFFFF"/>
    </a:custClr>
    <a:custClr name="BLANK">
      <a:srgbClr val="FFFFFF"/>
    </a:custClr>
    <a:custClr name="BLANK">
      <a:srgbClr val="FFFFFF"/>
    </a:custClr>
    <a:custClr name="BLANK">
      <a:srgbClr val="FFFFFF"/>
    </a:custClr>
    <a:custClr name="BLANK">
      <a:srgbClr val="FFFFFF"/>
    </a:custClr>
    <a:custClr name="Navy_01">
      <a:srgbClr val="262836"/>
    </a:custClr>
    <a:custClr name="Gray_01">
      <a:srgbClr val="46535E"/>
    </a:custClr>
    <a:custClr name="Gray_02">
      <a:srgbClr val="5D6D78"/>
    </a:custClr>
    <a:custClr name="Gray_03">
      <a:srgbClr val="82939A"/>
    </a:custClr>
    <a:custClr name="Gray_04">
      <a:srgbClr val="ACC0C4"/>
    </a:custClr>
    <a:custClr name="Gray_05">
      <a:srgbClr val="CDDBDE"/>
    </a:custClr>
    <a:custClr name="Gray_06">
      <a:srgbClr val="E5EFF0"/>
    </a:custClr>
    <a:custClr name="Gray_07">
      <a:srgbClr val="EEF6F7"/>
    </a:custClr>
    <a:custClr name="Gray_08">
      <a:srgbClr val="F9FCFC"/>
    </a:custClr>
    <a:custClr name="BLANK">
      <a:srgbClr val="FFFFFF"/>
    </a:custClr>
    <a:custClr name="Aqua">
      <a:srgbClr val="73E2D8"/>
    </a:custClr>
    <a:custClr name="Teal">
      <a:srgbClr val="29B0C3"/>
    </a:custClr>
    <a:custClr name="Marine">
      <a:srgbClr val="0084BB"/>
    </a:custClr>
    <a:custClr name="Cobalt">
      <a:srgbClr val="0055A8"/>
    </a:custClr>
    <a:custClr name="Blue">
      <a:srgbClr val="101E7F"/>
    </a:custClr>
    <a:custClr name="Plum">
      <a:srgbClr val="6E027F"/>
    </a:custClr>
    <a:custClr name="Magenta">
      <a:srgbClr val="A70070"/>
    </a:custClr>
    <a:custClr name="Raspberry">
      <a:srgbClr val="D10058"/>
    </a:custClr>
    <a:custClr name="Red">
      <a:srgbClr val="EA2238"/>
    </a:custClr>
    <a:custClr name="Orange">
      <a:srgbClr val="F25D00"/>
    </a:custClr>
    <a:custClr name="Yellow">
      <a:srgbClr val="FFA600"/>
    </a:custClr>
    <a:custClr name="Lime">
      <a:srgbClr val="8ABD45"/>
    </a:custClr>
    <a:custClr name="Green">
      <a:srgbClr val="12A88A"/>
    </a:custClr>
  </a:custClrLst>
  <a:extLst>
    <a:ext uri="{05A4C25C-085E-4340-85A3-A5531E510DB2}">
      <thm15:themeFamily xmlns:thm15="http://schemas.microsoft.com/office/thememl/2012/main" name="Aon_Ppt_16x9 2021-Nov-24" id="{7B64ADC3-AC29-9A44-9AF7-1440E7142111}" vid="{78CE2BC5-DA0D-264F-9D53-B684DA2836F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Remarks xmlns="200acac9-9b88-42e9-b421-8c77ba455730"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8CD3335BC18854EA301267CBE2518A8" ma:contentTypeVersion="7" ma:contentTypeDescription="Create a new document." ma:contentTypeScope="" ma:versionID="c209c77ef02722bc86e19b7e41a38d5a">
  <xsd:schema xmlns:xsd="http://www.w3.org/2001/XMLSchema" xmlns:xs="http://www.w3.org/2001/XMLSchema" xmlns:p="http://schemas.microsoft.com/office/2006/metadata/properties" xmlns:ns2="200acac9-9b88-42e9-b421-8c77ba455730" xmlns:ns3="4c7de63f-b265-4947-817b-7dbb046bbada" targetNamespace="http://schemas.microsoft.com/office/2006/metadata/properties" ma:root="true" ma:fieldsID="a74b8e6d850c398bd9ed2e4517751c46" ns2:_="" ns3:_="">
    <xsd:import namespace="200acac9-9b88-42e9-b421-8c77ba455730"/>
    <xsd:import namespace="4c7de63f-b265-4947-817b-7dbb046bbad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Remark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00acac9-9b88-42e9-b421-8c77ba45573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Remarks" ma:index="14" nillable="true" ma:displayName="Remarks" ma:format="Dropdown" ma:internalName="Remarks">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c7de63f-b265-4947-817b-7dbb046bbada"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B6DC340-B0BC-4F20-8B5A-E7EDC4007479}">
  <ds:schemaRefs>
    <ds:schemaRef ds:uri="http://schemas.microsoft.com/sharepoint/v3/contenttype/forms"/>
  </ds:schemaRefs>
</ds:datastoreItem>
</file>

<file path=customXml/itemProps2.xml><?xml version="1.0" encoding="utf-8"?>
<ds:datastoreItem xmlns:ds="http://schemas.openxmlformats.org/officeDocument/2006/customXml" ds:itemID="{05363840-C1D5-4BB3-835B-ADDC36BC0151}">
  <ds:schemaRefs>
    <ds:schemaRef ds:uri="4c7de63f-b265-4947-817b-7dbb046bbada"/>
    <ds:schemaRef ds:uri="http://purl.org/dc/elements/1.1/"/>
    <ds:schemaRef ds:uri="http://schemas.microsoft.com/office/2006/metadata/properties"/>
    <ds:schemaRef ds:uri="200acac9-9b88-42e9-b421-8c77ba455730"/>
    <ds:schemaRef ds:uri="http://schemas.microsoft.com/office/2006/documentManagement/types"/>
    <ds:schemaRef ds:uri="http://schemas.openxmlformats.org/package/2006/metadata/core-properties"/>
    <ds:schemaRef ds:uri="http://purl.org/dc/terms/"/>
    <ds:schemaRef ds:uri="http://schemas.microsoft.com/office/infopath/2007/PartnerControls"/>
    <ds:schemaRef ds:uri="http://purl.org/dc/dcmitype/"/>
    <ds:schemaRef ds:uri="http://www.w3.org/XML/1998/namespace"/>
  </ds:schemaRefs>
</ds:datastoreItem>
</file>

<file path=customXml/itemProps3.xml><?xml version="1.0" encoding="utf-8"?>
<ds:datastoreItem xmlns:ds="http://schemas.openxmlformats.org/officeDocument/2006/customXml" ds:itemID="{C100D418-F9A6-4FA6-80D8-2BD65E28EEE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00acac9-9b88-42e9-b421-8c77ba455730"/>
    <ds:schemaRef ds:uri="4c7de63f-b265-4947-817b-7dbb046bbad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aon_ppt_16x9_2021_nov_24 (11)</Template>
  <TotalTime>2382</TotalTime>
  <Words>4547</Words>
  <Application>Microsoft Office PowerPoint</Application>
  <PresentationFormat>Custom</PresentationFormat>
  <Paragraphs>561</Paragraphs>
  <Slides>35</Slides>
  <Notes>18</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35</vt:i4>
      </vt:variant>
    </vt:vector>
  </HeadingPairs>
  <TitlesOfParts>
    <vt:vector size="46" baseType="lpstr">
      <vt:lpstr>Arial</vt:lpstr>
      <vt:lpstr>Calibri</vt:lpstr>
      <vt:lpstr>Helvetica Neue Condensed Bold</vt:lpstr>
      <vt:lpstr>Helvetica Now Text</vt:lpstr>
      <vt:lpstr>Helvetica Now Text Light</vt:lpstr>
      <vt:lpstr>Lato</vt:lpstr>
      <vt:lpstr>Lato regular</vt:lpstr>
      <vt:lpstr>Symbol</vt:lpstr>
      <vt:lpstr>System Font Regular</vt:lpstr>
      <vt:lpstr>Wingdings</vt:lpstr>
      <vt:lpstr>Office Theme</vt:lpstr>
      <vt:lpstr>PowerPoint Presentation</vt:lpstr>
      <vt:lpstr>PowerPoint Presentation</vt:lpstr>
      <vt:lpstr>This Benefits Manual Includes</vt:lpstr>
      <vt:lpstr>Know Your Insurance Policies</vt:lpstr>
      <vt:lpstr>GROUP MEDICAL INSURANCE PLAN</vt:lpstr>
      <vt:lpstr>Key Improvements to the CHBS Policy for 2025-2026</vt:lpstr>
      <vt:lpstr>Group Medical Insurance Plan – Key Information (CHBS)</vt:lpstr>
      <vt:lpstr>Group Medical Insurance Plan</vt:lpstr>
      <vt:lpstr>Benefits Summary </vt:lpstr>
      <vt:lpstr>Benefits Summary </vt:lpstr>
      <vt:lpstr>Maternity Benefit</vt:lpstr>
      <vt:lpstr>Co-Payment</vt:lpstr>
      <vt:lpstr>Medical Insurance Plan – Critical Illness</vt:lpstr>
      <vt:lpstr>Voluntary Top-up Insurance Plan – Key Information</vt:lpstr>
      <vt:lpstr>Voluntary Plans</vt:lpstr>
      <vt:lpstr>Voluntary Top-up Rates</vt:lpstr>
      <vt:lpstr>Voluntary Parental Insurance Plan – Key Information</vt:lpstr>
      <vt:lpstr>Voluntary Parental Insurance Plan</vt:lpstr>
      <vt:lpstr>Voluntary Parent Rates</vt:lpstr>
      <vt:lpstr>General Terms And Conditions</vt:lpstr>
      <vt:lpstr>General Exclusions</vt:lpstr>
      <vt:lpstr>Key Contacts</vt:lpstr>
      <vt:lpstr>Claims Process</vt:lpstr>
      <vt:lpstr>Group Medical Insurance Plan</vt:lpstr>
      <vt:lpstr>Group Medical Insurance Plan</vt:lpstr>
      <vt:lpstr>Claims Process – Cashless Claims </vt:lpstr>
      <vt:lpstr>Definitions</vt:lpstr>
      <vt:lpstr>Benefits Summary</vt:lpstr>
      <vt:lpstr>Benefits Summary</vt:lpstr>
      <vt:lpstr>Benefits Summary</vt:lpstr>
      <vt:lpstr>Benefits Summary</vt:lpstr>
      <vt:lpstr>Benefits Summary</vt:lpstr>
      <vt:lpstr>Benefits Summary</vt:lpstr>
      <vt:lpstr>Key Contacts</vt:lpstr>
      <vt:lpstr>Thank You</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Anushika Kumra</dc:creator>
  <cp:keywords/>
  <dc:description/>
  <cp:lastModifiedBy>SURAJ NADE</cp:lastModifiedBy>
  <cp:revision>109</cp:revision>
  <dcterms:created xsi:type="dcterms:W3CDTF">2022-09-06T04:24:32Z</dcterms:created>
  <dcterms:modified xsi:type="dcterms:W3CDTF">2025-04-10T07:31:14Z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0x010100585B13E97BD02549B9801EF1D08E31A8</vt:lpwstr>
  </property>
  <property fmtid="{D5CDD505-2E9C-101B-9397-08002B2CF9AE}" pid="3" name="TitusGUID">
    <vt:lpwstr>41cf35a2-b808-4593-af2f-ac412cdf1c8f</vt:lpwstr>
  </property>
  <property fmtid="{D5CDD505-2E9C-101B-9397-08002B2CF9AE}" pid="4" name="AonClassification">
    <vt:lpwstr>ADC_class_200</vt:lpwstr>
  </property>
  <property fmtid="{D5CDD505-2E9C-101B-9397-08002B2CF9AE}" pid="5" name="MSIP_Label_875a5b46-6a40-4ffc-90be-3fcbddbfaaf1_ActionId">
    <vt:lpwstr>e7d9f1ac-5b79-4999-8b14-15a69ee0c34f</vt:lpwstr>
  </property>
  <property fmtid="{D5CDD505-2E9C-101B-9397-08002B2CF9AE}" pid="6" name="MSIP_Label_875a5b46-6a40-4ffc-90be-3fcbddbfaaf1_Name">
    <vt:lpwstr>CONFIDENTIAL \ CONFIDENTIAL</vt:lpwstr>
  </property>
  <property fmtid="{D5CDD505-2E9C-101B-9397-08002B2CF9AE}" pid="7" name="MSIP_Label_875a5b46-6a40-4ffc-90be-3fcbddbfaaf1_SetDate">
    <vt:lpwstr>2024-08-04T06:00:26Z</vt:lpwstr>
  </property>
  <property fmtid="{D5CDD505-2E9C-101B-9397-08002B2CF9AE}" pid="8" name="MSIP_Label_875a5b46-6a40-4ffc-90be-3fcbddbfaaf1_SiteId">
    <vt:lpwstr>94cfddbc-0627-494a-ad7a-29aea3aea832</vt:lpwstr>
  </property>
  <property fmtid="{D5CDD505-2E9C-101B-9397-08002B2CF9AE}" pid="9" name="MSIP_Label_875a5b46-6a40-4ffc-90be-3fcbddbfaaf1_Enabled">
    <vt:lpwstr>True</vt:lpwstr>
  </property>
  <property fmtid="{D5CDD505-2E9C-101B-9397-08002B2CF9AE}" pid="10" name="MSIP_Label_875a5b46-6a40-4ffc-90be-3fcbddbfaaf1_Removed">
    <vt:lpwstr>False</vt:lpwstr>
  </property>
  <property fmtid="{D5CDD505-2E9C-101B-9397-08002B2CF9AE}" pid="11" name="MSIP_Label_875a5b46-6a40-4ffc-90be-3fcbddbfaaf1_Parent">
    <vt:lpwstr>fa45f789-1f0b-4e07-bb5a-5b7474c73833</vt:lpwstr>
  </property>
  <property fmtid="{D5CDD505-2E9C-101B-9397-08002B2CF9AE}" pid="12" name="MSIP_Label_875a5b46-6a40-4ffc-90be-3fcbddbfaaf1_Extended_MSFT_Method">
    <vt:lpwstr>Standard</vt:lpwstr>
  </property>
  <property fmtid="{D5CDD505-2E9C-101B-9397-08002B2CF9AE}" pid="13" name="MSIP_Label_fa45f789-1f0b-4e07-bb5a-5b7474c73833_Enabled">
    <vt:lpwstr>True</vt:lpwstr>
  </property>
  <property fmtid="{D5CDD505-2E9C-101B-9397-08002B2CF9AE}" pid="14" name="MSIP_Label_fa45f789-1f0b-4e07-bb5a-5b7474c73833_SiteId">
    <vt:lpwstr>94cfddbc-0627-494a-ad7a-29aea3aea832</vt:lpwstr>
  </property>
  <property fmtid="{D5CDD505-2E9C-101B-9397-08002B2CF9AE}" pid="15" name="MSIP_Label_fa45f789-1f0b-4e07-bb5a-5b7474c73833_SetDate">
    <vt:lpwstr>2024-08-04T06:00:26Z</vt:lpwstr>
  </property>
  <property fmtid="{D5CDD505-2E9C-101B-9397-08002B2CF9AE}" pid="16" name="MSIP_Label_fa45f789-1f0b-4e07-bb5a-5b7474c73833_Name">
    <vt:lpwstr>CONFIDENTIAL</vt:lpwstr>
  </property>
  <property fmtid="{D5CDD505-2E9C-101B-9397-08002B2CF9AE}" pid="17" name="MSIP_Label_fa45f789-1f0b-4e07-bb5a-5b7474c73833_ActionId">
    <vt:lpwstr>2c4d0327-3e47-4df5-8ffc-0f0eb529e7ea</vt:lpwstr>
  </property>
  <property fmtid="{D5CDD505-2E9C-101B-9397-08002B2CF9AE}" pid="18" name="MSIP_Label_fa45f789-1f0b-4e07-bb5a-5b7474c73833_Extended_MSFT_Method">
    <vt:lpwstr>Standard</vt:lpwstr>
  </property>
  <property fmtid="{D5CDD505-2E9C-101B-9397-08002B2CF9AE}" pid="19" name="Sensitivity">
    <vt:lpwstr>CONFIDENTIAL \ CONFIDENTIAL CONFIDENTIAL</vt:lpwstr>
  </property>
</Properties>
</file>